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3" r:id="rId2"/>
    <p:sldId id="257" r:id="rId3"/>
    <p:sldId id="258" r:id="rId4"/>
    <p:sldId id="259" r:id="rId5"/>
    <p:sldId id="271" r:id="rId6"/>
    <p:sldId id="262" r:id="rId7"/>
    <p:sldId id="263" r:id="rId8"/>
    <p:sldId id="276" r:id="rId9"/>
    <p:sldId id="277" r:id="rId10"/>
    <p:sldId id="275" r:id="rId11"/>
    <p:sldId id="265" r:id="rId12"/>
    <p:sldId id="270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8F6732C-869D-401A-8DCF-704D4CF32C34}" v="23" dt="2024-05-01T04:23:07.23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59" d="100"/>
          <a:sy n="59" d="100"/>
        </p:scale>
        <p:origin x="96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sneet Arora" userId="426ceb256df24f66" providerId="LiveId" clId="{68F6732C-869D-401A-8DCF-704D4CF32C34}"/>
    <pc:docChg chg="undo custSel modSld modMainMaster">
      <pc:chgData name="Jasneet Arora" userId="426ceb256df24f66" providerId="LiveId" clId="{68F6732C-869D-401A-8DCF-704D4CF32C34}" dt="2024-05-01T04:23:07.231" v="75"/>
      <pc:docMkLst>
        <pc:docMk/>
      </pc:docMkLst>
      <pc:sldChg chg="modSp mod modTransition">
        <pc:chgData name="Jasneet Arora" userId="426ceb256df24f66" providerId="LiveId" clId="{68F6732C-869D-401A-8DCF-704D4CF32C34}" dt="2024-05-01T04:23:07.231" v="75"/>
        <pc:sldMkLst>
          <pc:docMk/>
          <pc:sldMk cId="148489393" sldId="257"/>
        </pc:sldMkLst>
        <pc:spChg chg="mod">
          <ac:chgData name="Jasneet Arora" userId="426ceb256df24f66" providerId="LiveId" clId="{68F6732C-869D-401A-8DCF-704D4CF32C34}" dt="2024-05-01T04:10:20.161" v="21" actId="120"/>
          <ac:spMkLst>
            <pc:docMk/>
            <pc:sldMk cId="148489393" sldId="257"/>
            <ac:spMk id="2" creationId="{7C143C53-A9C2-1426-C605-E87A818A4EBD}"/>
          </ac:spMkLst>
        </pc:spChg>
        <pc:spChg chg="mod">
          <ac:chgData name="Jasneet Arora" userId="426ceb256df24f66" providerId="LiveId" clId="{68F6732C-869D-401A-8DCF-704D4CF32C34}" dt="2024-05-01T04:10:23.004" v="22" actId="123"/>
          <ac:spMkLst>
            <pc:docMk/>
            <pc:sldMk cId="148489393" sldId="257"/>
            <ac:spMk id="3" creationId="{F80671F6-6EDE-3C59-C64B-9D2DAB00DC77}"/>
          </ac:spMkLst>
        </pc:spChg>
      </pc:sldChg>
      <pc:sldChg chg="modSp mod modTransition">
        <pc:chgData name="Jasneet Arora" userId="426ceb256df24f66" providerId="LiveId" clId="{68F6732C-869D-401A-8DCF-704D4CF32C34}" dt="2024-05-01T04:23:07.231" v="75"/>
        <pc:sldMkLst>
          <pc:docMk/>
          <pc:sldMk cId="2293915539" sldId="258"/>
        </pc:sldMkLst>
        <pc:spChg chg="mod">
          <ac:chgData name="Jasneet Arora" userId="426ceb256df24f66" providerId="LiveId" clId="{68F6732C-869D-401A-8DCF-704D4CF32C34}" dt="2024-05-01T04:10:40.919" v="26" actId="1076"/>
          <ac:spMkLst>
            <pc:docMk/>
            <pc:sldMk cId="2293915539" sldId="258"/>
            <ac:spMk id="19" creationId="{31DCC46B-CC7A-3E2B-DE89-5931E72F0288}"/>
          </ac:spMkLst>
        </pc:spChg>
      </pc:sldChg>
      <pc:sldChg chg="modSp mod modTransition">
        <pc:chgData name="Jasneet Arora" userId="426ceb256df24f66" providerId="LiveId" clId="{68F6732C-869D-401A-8DCF-704D4CF32C34}" dt="2024-05-01T04:23:07.231" v="75"/>
        <pc:sldMkLst>
          <pc:docMk/>
          <pc:sldMk cId="4163475726" sldId="259"/>
        </pc:sldMkLst>
        <pc:spChg chg="mod">
          <ac:chgData name="Jasneet Arora" userId="426ceb256df24f66" providerId="LiveId" clId="{68F6732C-869D-401A-8DCF-704D4CF32C34}" dt="2024-05-01T04:10:46.330" v="27" actId="123"/>
          <ac:spMkLst>
            <pc:docMk/>
            <pc:sldMk cId="4163475726" sldId="259"/>
            <ac:spMk id="5" creationId="{1FD41FBC-3301-47FA-FE05-BF5DCEBD877B}"/>
          </ac:spMkLst>
        </pc:spChg>
      </pc:sldChg>
      <pc:sldChg chg="modSp mod modTransition">
        <pc:chgData name="Jasneet Arora" userId="426ceb256df24f66" providerId="LiveId" clId="{68F6732C-869D-401A-8DCF-704D4CF32C34}" dt="2024-05-01T04:23:07.231" v="75"/>
        <pc:sldMkLst>
          <pc:docMk/>
          <pc:sldMk cId="1727076877" sldId="262"/>
        </pc:sldMkLst>
        <pc:spChg chg="mod">
          <ac:chgData name="Jasneet Arora" userId="426ceb256df24f66" providerId="LiveId" clId="{68F6732C-869D-401A-8DCF-704D4CF32C34}" dt="2024-05-01T04:11:01.257" v="32" actId="123"/>
          <ac:spMkLst>
            <pc:docMk/>
            <pc:sldMk cId="1727076877" sldId="262"/>
            <ac:spMk id="5" creationId="{8C3963DE-CE91-3298-4E01-D5B6BD7FC4FE}"/>
          </ac:spMkLst>
        </pc:spChg>
      </pc:sldChg>
      <pc:sldChg chg="modTransition">
        <pc:chgData name="Jasneet Arora" userId="426ceb256df24f66" providerId="LiveId" clId="{68F6732C-869D-401A-8DCF-704D4CF32C34}" dt="2024-05-01T04:23:07.231" v="75"/>
        <pc:sldMkLst>
          <pc:docMk/>
          <pc:sldMk cId="1213674977" sldId="263"/>
        </pc:sldMkLst>
      </pc:sldChg>
      <pc:sldChg chg="modSp mod modTransition">
        <pc:chgData name="Jasneet Arora" userId="426ceb256df24f66" providerId="LiveId" clId="{68F6732C-869D-401A-8DCF-704D4CF32C34}" dt="2024-05-01T04:23:07.231" v="75"/>
        <pc:sldMkLst>
          <pc:docMk/>
          <pc:sldMk cId="1078233884" sldId="265"/>
        </pc:sldMkLst>
        <pc:spChg chg="mod">
          <ac:chgData name="Jasneet Arora" userId="426ceb256df24f66" providerId="LiveId" clId="{68F6732C-869D-401A-8DCF-704D4CF32C34}" dt="2024-05-01T04:11:22.116" v="35" actId="123"/>
          <ac:spMkLst>
            <pc:docMk/>
            <pc:sldMk cId="1078233884" sldId="265"/>
            <ac:spMk id="3" creationId="{71A538F2-188D-0A3F-84F0-6F5825B830AE}"/>
          </ac:spMkLst>
        </pc:spChg>
      </pc:sldChg>
      <pc:sldChg chg="modTransition">
        <pc:chgData name="Jasneet Arora" userId="426ceb256df24f66" providerId="LiveId" clId="{68F6732C-869D-401A-8DCF-704D4CF32C34}" dt="2024-05-01T04:23:07.231" v="75"/>
        <pc:sldMkLst>
          <pc:docMk/>
          <pc:sldMk cId="2232521554" sldId="270"/>
        </pc:sldMkLst>
      </pc:sldChg>
      <pc:sldChg chg="modSp mod modTransition">
        <pc:chgData name="Jasneet Arora" userId="426ceb256df24f66" providerId="LiveId" clId="{68F6732C-869D-401A-8DCF-704D4CF32C34}" dt="2024-05-01T04:23:07.231" v="75"/>
        <pc:sldMkLst>
          <pc:docMk/>
          <pc:sldMk cId="3943655540" sldId="271"/>
        </pc:sldMkLst>
        <pc:spChg chg="mod">
          <ac:chgData name="Jasneet Arora" userId="426ceb256df24f66" providerId="LiveId" clId="{68F6732C-869D-401A-8DCF-704D4CF32C34}" dt="2024-05-01T04:10:55.315" v="31" actId="123"/>
          <ac:spMkLst>
            <pc:docMk/>
            <pc:sldMk cId="3943655540" sldId="271"/>
            <ac:spMk id="17" creationId="{79C0F9BD-3931-DAE9-E02B-0FC07A744382}"/>
          </ac:spMkLst>
        </pc:spChg>
        <pc:spChg chg="mod">
          <ac:chgData name="Jasneet Arora" userId="426ceb256df24f66" providerId="LiveId" clId="{68F6732C-869D-401A-8DCF-704D4CF32C34}" dt="2024-05-01T04:10:50.328" v="28" actId="123"/>
          <ac:spMkLst>
            <pc:docMk/>
            <pc:sldMk cId="3943655540" sldId="271"/>
            <ac:spMk id="21" creationId="{3FBB10C5-AC2D-5BFD-08A7-EB7FE49591F6}"/>
          </ac:spMkLst>
        </pc:spChg>
      </pc:sldChg>
      <pc:sldChg chg="modSp mod modTransition">
        <pc:chgData name="Jasneet Arora" userId="426ceb256df24f66" providerId="LiveId" clId="{68F6732C-869D-401A-8DCF-704D4CF32C34}" dt="2024-05-01T04:23:07.231" v="75"/>
        <pc:sldMkLst>
          <pc:docMk/>
          <pc:sldMk cId="4037264695" sldId="273"/>
        </pc:sldMkLst>
        <pc:spChg chg="mod">
          <ac:chgData name="Jasneet Arora" userId="426ceb256df24f66" providerId="LiveId" clId="{68F6732C-869D-401A-8DCF-704D4CF32C34}" dt="2024-05-01T04:15:03.378" v="50" actId="122"/>
          <ac:spMkLst>
            <pc:docMk/>
            <pc:sldMk cId="4037264695" sldId="273"/>
            <ac:spMk id="2" creationId="{4E14EB21-B5D0-AEE0-6FF1-77341B74979E}"/>
          </ac:spMkLst>
        </pc:spChg>
        <pc:spChg chg="mod">
          <ac:chgData name="Jasneet Arora" userId="426ceb256df24f66" providerId="LiveId" clId="{68F6732C-869D-401A-8DCF-704D4CF32C34}" dt="2024-05-01T04:14:48.494" v="45" actId="123"/>
          <ac:spMkLst>
            <pc:docMk/>
            <pc:sldMk cId="4037264695" sldId="273"/>
            <ac:spMk id="5" creationId="{441FBA2A-D6D5-9B6A-64CB-57D4960A9E57}"/>
          </ac:spMkLst>
        </pc:spChg>
        <pc:spChg chg="mod">
          <ac:chgData name="Jasneet Arora" userId="426ceb256df24f66" providerId="LiveId" clId="{68F6732C-869D-401A-8DCF-704D4CF32C34}" dt="2024-05-01T04:14:50.769" v="46" actId="123"/>
          <ac:spMkLst>
            <pc:docMk/>
            <pc:sldMk cId="4037264695" sldId="273"/>
            <ac:spMk id="20" creationId="{D0343E1D-4152-5555-B44C-555F559CDF01}"/>
          </ac:spMkLst>
        </pc:spChg>
      </pc:sldChg>
      <pc:sldChg chg="modSp mod modTransition">
        <pc:chgData name="Jasneet Arora" userId="426ceb256df24f66" providerId="LiveId" clId="{68F6732C-869D-401A-8DCF-704D4CF32C34}" dt="2024-05-01T04:23:07.231" v="75"/>
        <pc:sldMkLst>
          <pc:docMk/>
          <pc:sldMk cId="3252955558" sldId="275"/>
        </pc:sldMkLst>
        <pc:spChg chg="mod">
          <ac:chgData name="Jasneet Arora" userId="426ceb256df24f66" providerId="LiveId" clId="{68F6732C-869D-401A-8DCF-704D4CF32C34}" dt="2024-05-01T04:16:39.137" v="55" actId="14100"/>
          <ac:spMkLst>
            <pc:docMk/>
            <pc:sldMk cId="3252955558" sldId="275"/>
            <ac:spMk id="7" creationId="{92B1508F-A281-15A1-B062-12E3A930E6A2}"/>
          </ac:spMkLst>
        </pc:spChg>
      </pc:sldChg>
      <pc:sldChg chg="addSp delSp modSp mod modTransition">
        <pc:chgData name="Jasneet Arora" userId="426ceb256df24f66" providerId="LiveId" clId="{68F6732C-869D-401A-8DCF-704D4CF32C34}" dt="2024-05-01T04:23:07.231" v="75"/>
        <pc:sldMkLst>
          <pc:docMk/>
          <pc:sldMk cId="3187085727" sldId="276"/>
        </pc:sldMkLst>
        <pc:picChg chg="del">
          <ac:chgData name="Jasneet Arora" userId="426ceb256df24f66" providerId="LiveId" clId="{68F6732C-869D-401A-8DCF-704D4CF32C34}" dt="2024-05-01T04:12:51.686" v="36" actId="478"/>
          <ac:picMkLst>
            <pc:docMk/>
            <pc:sldMk cId="3187085727" sldId="276"/>
            <ac:picMk id="3" creationId="{DFC0E913-AC3D-3890-7F72-BD374E0763EC}"/>
          </ac:picMkLst>
        </pc:picChg>
        <pc:picChg chg="add mod">
          <ac:chgData name="Jasneet Arora" userId="426ceb256df24f66" providerId="LiveId" clId="{68F6732C-869D-401A-8DCF-704D4CF32C34}" dt="2024-05-01T04:13:09.879" v="40" actId="1076"/>
          <ac:picMkLst>
            <pc:docMk/>
            <pc:sldMk cId="3187085727" sldId="276"/>
            <ac:picMk id="7" creationId="{EF9FCAD1-2D0D-E078-0EC4-147BEB7EEEA3}"/>
          </ac:picMkLst>
        </pc:picChg>
      </pc:sldChg>
      <pc:sldChg chg="addSp delSp modSp mod modTransition">
        <pc:chgData name="Jasneet Arora" userId="426ceb256df24f66" providerId="LiveId" clId="{68F6732C-869D-401A-8DCF-704D4CF32C34}" dt="2024-05-01T04:23:07.231" v="75"/>
        <pc:sldMkLst>
          <pc:docMk/>
          <pc:sldMk cId="3648187853" sldId="277"/>
        </pc:sldMkLst>
        <pc:picChg chg="add mod">
          <ac:chgData name="Jasneet Arora" userId="426ceb256df24f66" providerId="LiveId" clId="{68F6732C-869D-401A-8DCF-704D4CF32C34}" dt="2024-05-01T04:14:12.821" v="44" actId="1076"/>
          <ac:picMkLst>
            <pc:docMk/>
            <pc:sldMk cId="3648187853" sldId="277"/>
            <ac:picMk id="6" creationId="{2FC6F8A3-74E9-522C-9D14-044229FB186A}"/>
          </ac:picMkLst>
        </pc:picChg>
        <pc:picChg chg="del">
          <ac:chgData name="Jasneet Arora" userId="426ceb256df24f66" providerId="LiveId" clId="{68F6732C-869D-401A-8DCF-704D4CF32C34}" dt="2024-05-01T04:13:30.108" v="41" actId="478"/>
          <ac:picMkLst>
            <pc:docMk/>
            <pc:sldMk cId="3648187853" sldId="277"/>
            <ac:picMk id="7" creationId="{06F643AB-77F3-B0BD-3A33-B8ABA0877846}"/>
          </ac:picMkLst>
        </pc:picChg>
      </pc:sldChg>
      <pc:sldMasterChg chg="modTransition modSldLayout">
        <pc:chgData name="Jasneet Arora" userId="426ceb256df24f66" providerId="LiveId" clId="{68F6732C-869D-401A-8DCF-704D4CF32C34}" dt="2024-05-01T04:23:07.231" v="75"/>
        <pc:sldMasterMkLst>
          <pc:docMk/>
          <pc:sldMasterMk cId="2745481299" sldId="2147483648"/>
        </pc:sldMasterMkLst>
        <pc:sldLayoutChg chg="modTransition">
          <pc:chgData name="Jasneet Arora" userId="426ceb256df24f66" providerId="LiveId" clId="{68F6732C-869D-401A-8DCF-704D4CF32C34}" dt="2024-05-01T04:23:07.231" v="75"/>
          <pc:sldLayoutMkLst>
            <pc:docMk/>
            <pc:sldMasterMk cId="2745481299" sldId="2147483648"/>
            <pc:sldLayoutMk cId="1279164422" sldId="2147483649"/>
          </pc:sldLayoutMkLst>
        </pc:sldLayoutChg>
        <pc:sldLayoutChg chg="modTransition">
          <pc:chgData name="Jasneet Arora" userId="426ceb256df24f66" providerId="LiveId" clId="{68F6732C-869D-401A-8DCF-704D4CF32C34}" dt="2024-05-01T04:23:07.231" v="75"/>
          <pc:sldLayoutMkLst>
            <pc:docMk/>
            <pc:sldMasterMk cId="2745481299" sldId="2147483648"/>
            <pc:sldLayoutMk cId="386770129" sldId="2147483650"/>
          </pc:sldLayoutMkLst>
        </pc:sldLayoutChg>
        <pc:sldLayoutChg chg="modTransition">
          <pc:chgData name="Jasneet Arora" userId="426ceb256df24f66" providerId="LiveId" clId="{68F6732C-869D-401A-8DCF-704D4CF32C34}" dt="2024-05-01T04:23:07.231" v="75"/>
          <pc:sldLayoutMkLst>
            <pc:docMk/>
            <pc:sldMasterMk cId="2745481299" sldId="2147483648"/>
            <pc:sldLayoutMk cId="2061880602" sldId="2147483651"/>
          </pc:sldLayoutMkLst>
        </pc:sldLayoutChg>
        <pc:sldLayoutChg chg="modTransition">
          <pc:chgData name="Jasneet Arora" userId="426ceb256df24f66" providerId="LiveId" clId="{68F6732C-869D-401A-8DCF-704D4CF32C34}" dt="2024-05-01T04:23:07.231" v="75"/>
          <pc:sldLayoutMkLst>
            <pc:docMk/>
            <pc:sldMasterMk cId="2745481299" sldId="2147483648"/>
            <pc:sldLayoutMk cId="820673266" sldId="2147483652"/>
          </pc:sldLayoutMkLst>
        </pc:sldLayoutChg>
        <pc:sldLayoutChg chg="modTransition">
          <pc:chgData name="Jasneet Arora" userId="426ceb256df24f66" providerId="LiveId" clId="{68F6732C-869D-401A-8DCF-704D4CF32C34}" dt="2024-05-01T04:23:07.231" v="75"/>
          <pc:sldLayoutMkLst>
            <pc:docMk/>
            <pc:sldMasterMk cId="2745481299" sldId="2147483648"/>
            <pc:sldLayoutMk cId="1248137451" sldId="2147483653"/>
          </pc:sldLayoutMkLst>
        </pc:sldLayoutChg>
        <pc:sldLayoutChg chg="modTransition">
          <pc:chgData name="Jasneet Arora" userId="426ceb256df24f66" providerId="LiveId" clId="{68F6732C-869D-401A-8DCF-704D4CF32C34}" dt="2024-05-01T04:23:07.231" v="75"/>
          <pc:sldLayoutMkLst>
            <pc:docMk/>
            <pc:sldMasterMk cId="2745481299" sldId="2147483648"/>
            <pc:sldLayoutMk cId="3125882916" sldId="2147483654"/>
          </pc:sldLayoutMkLst>
        </pc:sldLayoutChg>
        <pc:sldLayoutChg chg="modTransition">
          <pc:chgData name="Jasneet Arora" userId="426ceb256df24f66" providerId="LiveId" clId="{68F6732C-869D-401A-8DCF-704D4CF32C34}" dt="2024-05-01T04:23:07.231" v="75"/>
          <pc:sldLayoutMkLst>
            <pc:docMk/>
            <pc:sldMasterMk cId="2745481299" sldId="2147483648"/>
            <pc:sldLayoutMk cId="2259595887" sldId="2147483655"/>
          </pc:sldLayoutMkLst>
        </pc:sldLayoutChg>
        <pc:sldLayoutChg chg="modTransition">
          <pc:chgData name="Jasneet Arora" userId="426ceb256df24f66" providerId="LiveId" clId="{68F6732C-869D-401A-8DCF-704D4CF32C34}" dt="2024-05-01T04:23:07.231" v="75"/>
          <pc:sldLayoutMkLst>
            <pc:docMk/>
            <pc:sldMasterMk cId="2745481299" sldId="2147483648"/>
            <pc:sldLayoutMk cId="421292352" sldId="2147483656"/>
          </pc:sldLayoutMkLst>
        </pc:sldLayoutChg>
        <pc:sldLayoutChg chg="modTransition">
          <pc:chgData name="Jasneet Arora" userId="426ceb256df24f66" providerId="LiveId" clId="{68F6732C-869D-401A-8DCF-704D4CF32C34}" dt="2024-05-01T04:23:07.231" v="75"/>
          <pc:sldLayoutMkLst>
            <pc:docMk/>
            <pc:sldMasterMk cId="2745481299" sldId="2147483648"/>
            <pc:sldLayoutMk cId="3257214724" sldId="2147483657"/>
          </pc:sldLayoutMkLst>
        </pc:sldLayoutChg>
        <pc:sldLayoutChg chg="modTransition">
          <pc:chgData name="Jasneet Arora" userId="426ceb256df24f66" providerId="LiveId" clId="{68F6732C-869D-401A-8DCF-704D4CF32C34}" dt="2024-05-01T04:23:07.231" v="75"/>
          <pc:sldLayoutMkLst>
            <pc:docMk/>
            <pc:sldMasterMk cId="2745481299" sldId="2147483648"/>
            <pc:sldLayoutMk cId="667098658" sldId="2147483658"/>
          </pc:sldLayoutMkLst>
        </pc:sldLayoutChg>
        <pc:sldLayoutChg chg="modTransition">
          <pc:chgData name="Jasneet Arora" userId="426ceb256df24f66" providerId="LiveId" clId="{68F6732C-869D-401A-8DCF-704D4CF32C34}" dt="2024-05-01T04:23:07.231" v="75"/>
          <pc:sldLayoutMkLst>
            <pc:docMk/>
            <pc:sldMasterMk cId="2745481299" sldId="2147483648"/>
            <pc:sldLayoutMk cId="695207414" sldId="2147483659"/>
          </pc:sldLayoutMkLst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524E8-C10E-EC6A-39C6-B798F9C587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B16C85D-18EA-563E-35E2-E7577B9687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C5FA03-EBB4-A242-05E9-01773C2315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577A18-8258-4257-A8D1-4D9DDE6FF108}" type="datetimeFigureOut">
              <a:rPr lang="en-IN" smtClean="0"/>
              <a:t>03-05-2024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5F39BA-602D-2EA9-32AF-939F7FE4BE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A26829-E3ED-9457-3F3E-F9302C2C1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D013E-01CA-48F6-817B-D425A85A8CE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791644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2BFD3-9A0E-D628-32D1-A18E92324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F336C76-C607-CBD9-EB7A-BA95F45F08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FA86C6-1074-9CA4-6FD6-A56E4BAEC2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577A18-8258-4257-A8D1-4D9DDE6FF108}" type="datetimeFigureOut">
              <a:rPr lang="en-IN" smtClean="0"/>
              <a:t>03-05-2024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5E84B-ECD4-5699-D88B-2F4CF87044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4A4B6B-EC53-5580-D268-4BA1921B17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D013E-01CA-48F6-817B-D425A85A8CE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670986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73E92F1-4C78-F25D-09D0-A2B5F1E1502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5CCF4E-A05E-11AA-25B8-47E621004C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19865B-7C01-43EE-C7C8-0D8FCA1C86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577A18-8258-4257-A8D1-4D9DDE6FF108}" type="datetimeFigureOut">
              <a:rPr lang="en-IN" smtClean="0"/>
              <a:t>03-05-2024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0059D2-7014-49FD-D7FC-218E52CB91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47A200-9497-FDE3-713B-138AF7A3AB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D013E-01CA-48F6-817B-D425A85A8CE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952074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26E16-F525-2D8E-16B7-AF60D07BE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F258E3-0B55-36A3-E04F-F3B8C93E8E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E0B972-76DA-A3CD-0A1C-58C7092211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577A18-8258-4257-A8D1-4D9DDE6FF108}" type="datetimeFigureOut">
              <a:rPr lang="en-IN" smtClean="0"/>
              <a:t>03-05-2024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66EAB6-D050-328F-C43A-927EE54DE1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7946D0-E183-424F-8B81-AE2D5DE698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D013E-01CA-48F6-817B-D425A85A8CE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67701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81112-4563-3C81-DA8E-0434D8CBE1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F7D670-9340-1652-782D-B6C013DF5D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060213-249C-6A17-9F08-E45C368CE8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577A18-8258-4257-A8D1-4D9DDE6FF108}" type="datetimeFigureOut">
              <a:rPr lang="en-IN" smtClean="0"/>
              <a:t>03-05-2024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F840B1-CDA6-79B4-6047-F5ED7091E9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6231E0-6766-E493-4E21-04558973C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D013E-01CA-48F6-817B-D425A85A8CE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618806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27703-689E-8342-BA55-D1B625C30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B2F0DD-E28D-7A19-B67F-054D78A824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174E81-71FF-D2A4-41EC-AEEE9E6367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819ADF-38BE-7493-5CAF-9280056B8C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577A18-8258-4257-A8D1-4D9DDE6FF108}" type="datetimeFigureOut">
              <a:rPr lang="en-IN" smtClean="0"/>
              <a:t>03-05-2024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4AB146-7BBD-CCA0-4E3B-BDE8220BE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73BFD3-877B-40F0-9FF2-5E4D47B34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D013E-01CA-48F6-817B-D425A85A8CE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206732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FA514-C9DA-3681-3E58-30AEB79E6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595698-F0DB-8EE5-7FA7-F71E056422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5DB393-5257-15E9-0332-14E4F847A6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68FBFDF-37A6-EED5-5C9C-06F4A26EB1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C2A5144-67F8-DC16-6488-7EBE8340409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23C961B-3C5A-62A6-604C-5883222CA6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577A18-8258-4257-A8D1-4D9DDE6FF108}" type="datetimeFigureOut">
              <a:rPr lang="en-IN" smtClean="0"/>
              <a:t>03-05-2024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48562E-3490-2182-2DCD-3D074AC098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6AB60E0-CBBD-5A3F-9651-F42A6E348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D013E-01CA-48F6-817B-D425A85A8CE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481374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3F4868-21C4-7DFA-73F9-0AFBF6C68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ED5161E-CDFB-1FB3-83DC-C7CE17F050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577A18-8258-4257-A8D1-4D9DDE6FF108}" type="datetimeFigureOut">
              <a:rPr lang="en-IN" smtClean="0"/>
              <a:t>03-05-2024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B0EF87-B2E8-25C4-CC8A-B587EF145E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08321F-C0D6-58C4-3ACC-90B19D83F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D013E-01CA-48F6-817B-D425A85A8CE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258829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13C4E7D-C39C-5EE5-9F5A-A85400688C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577A18-8258-4257-A8D1-4D9DDE6FF108}" type="datetimeFigureOut">
              <a:rPr lang="en-IN" smtClean="0"/>
              <a:t>03-05-2024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5CE3D12-F80F-6EF5-4DD9-8F3092846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451236-EE36-A257-E729-EB4F39F419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D013E-01CA-48F6-817B-D425A85A8CE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595958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23574B-6EE8-77AB-A056-3F693DF0E5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D47BA5-7D48-652E-0E2A-BBEA22DE40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7403EC-BC8B-8645-C1BC-7ADC73CFC3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E588BC-2FCF-EE9C-D289-F34B3DA499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577A18-8258-4257-A8D1-4D9DDE6FF108}" type="datetimeFigureOut">
              <a:rPr lang="en-IN" smtClean="0"/>
              <a:t>03-05-2024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C8E60B-9884-5358-44B4-CA5C820F33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0F2449-B9F3-8181-D140-C6DCEBBB0E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D013E-01CA-48F6-817B-D425A85A8CE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12923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22F4F9-C6B7-32C8-32E5-F16B9A472F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DDC76D9-AFA4-5648-5626-6037BB46D70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5CFFB7-24F5-CC04-8617-45C77659E7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91CDCB-335D-E257-3D0E-F0F9EAA783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577A18-8258-4257-A8D1-4D9DDE6FF108}" type="datetimeFigureOut">
              <a:rPr lang="en-IN" smtClean="0"/>
              <a:t>03-05-2024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18F9CC-AD4D-4EA0-F8A3-FAEB9F4C5A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2466E5-9B8A-3708-1328-692444B8F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D013E-01CA-48F6-817B-D425A85A8CE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572147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F63C955-A3E6-363A-BBA1-816E7EF385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F08390-0B74-6D86-EE3B-DC3444A357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B1AAE8-2225-A4EF-F45E-45D2B5645D3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A577A18-8258-4257-A8D1-4D9DDE6FF108}" type="datetimeFigureOut">
              <a:rPr lang="en-IN" smtClean="0"/>
              <a:t>03-05-2024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EDD171-1F59-EE7C-09F3-602DE3739B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C7DB72-F701-A838-CF3B-CD3D6D5557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20D013E-01CA-48F6-817B-D425A85A8CE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454812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allpapersafari.com/windows-10-live-weather-wallpaper/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eatherscape.vercel.app/" TargetMode="External"/><Relationship Id="rId7" Type="http://schemas.microsoft.com/office/2007/relationships/hdphoto" Target="../media/hdphoto1.wdp"/><Relationship Id="rId2" Type="http://schemas.openxmlformats.org/officeDocument/2006/relationships/hyperlink" Target="https://github.com/jasneet-arora27/WeatherScape-Mapping-the-Weather-Landscape.git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hyperlink" Target="https://www.flickr.com/photos/158288589@N02/40390415410" TargetMode="External"/><Relationship Id="rId4" Type="http://schemas.openxmlformats.org/officeDocument/2006/relationships/image" Target="../media/image11.jp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visual-crossing-weather.p.rapidapi.com/forecast" TargetMode="External"/><Relationship Id="rId3" Type="http://schemas.openxmlformats.org/officeDocument/2006/relationships/hyperlink" Target="https://www.projectguru.in/steps-complete-research/14-steps-to-complete-your-research-work-image-by-mindandi-on-freepic/" TargetMode="External"/><Relationship Id="rId7" Type="http://schemas.openxmlformats.org/officeDocument/2006/relationships/hyperlink" Target="https://vercel.com/" TargetMode="External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w3schools.com/" TargetMode="External"/><Relationship Id="rId5" Type="http://schemas.openxmlformats.org/officeDocument/2006/relationships/hyperlink" Target="https://www.github.com/" TargetMode="External"/><Relationship Id="rId10" Type="http://schemas.microsoft.com/office/2007/relationships/hdphoto" Target="../media/hdphoto1.wdp"/><Relationship Id="rId4" Type="http://schemas.openxmlformats.org/officeDocument/2006/relationships/hyperlink" Target="https://www.youtube.com/" TargetMode="External"/><Relationship Id="rId9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veabout.com/business-thank-you-letter-examples-2059676" TargetMode="External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hakopla.weebly.com/best-free-weather-apps-for-android-phones.html" TargetMode="Externa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fewire.com/using-weather-app-on-iphone-5216485" TargetMode="Externa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g2.com/how-to-become-a-web-developer" TargetMode="External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reactjsexample.com/a-weather-app-made-with-react-js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8A95209C-5275-4E15-8EA7-7F42980ABF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shot of a weather forecast&#10;&#10;Description automatically generated">
            <a:extLst>
              <a:ext uri="{FF2B5EF4-FFF2-40B4-BE49-F238E27FC236}">
                <a16:creationId xmlns:a16="http://schemas.microsoft.com/office/drawing/2014/main" id="{97C9E5B3-2794-177D-9FAF-38E7FCF42B2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291" r="-1" b="-1"/>
          <a:stretch/>
        </p:blipFill>
        <p:spPr>
          <a:xfrm>
            <a:off x="20" y="10"/>
            <a:ext cx="12279066" cy="69087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E14EB21-B5D0-AEE0-6FF1-77341B7497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5791" y="896401"/>
            <a:ext cx="9144000" cy="1984684"/>
          </a:xfrm>
        </p:spPr>
        <p:txBody>
          <a:bodyPr>
            <a:normAutofit/>
          </a:bodyPr>
          <a:lstStyle/>
          <a:p>
            <a:r>
              <a:rPr lang="en-US" sz="6600" dirty="0">
                <a:solidFill>
                  <a:schemeClr val="bg1"/>
                </a:solidFill>
              </a:rPr>
              <a:t>WeatherScape: Mapping the Weather Landscape</a:t>
            </a:r>
            <a:endParaRPr lang="en-IN" sz="6600" dirty="0">
              <a:solidFill>
                <a:schemeClr val="bg1"/>
              </a:solidFill>
            </a:endParaRPr>
          </a:p>
        </p:txBody>
      </p:sp>
      <p:sp>
        <p:nvSpPr>
          <p:cNvPr id="16" name="sketchy box">
            <a:extLst>
              <a:ext uri="{FF2B5EF4-FFF2-40B4-BE49-F238E27FC236}">
                <a16:creationId xmlns:a16="http://schemas.microsoft.com/office/drawing/2014/main" id="{4F2ED431-E304-4FF0-9F4E-032783C9D6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38200" y="720953"/>
            <a:ext cx="10515600" cy="5416094"/>
          </a:xfrm>
          <a:custGeom>
            <a:avLst/>
            <a:gdLst>
              <a:gd name="connsiteX0" fmla="*/ 0 w 10515600"/>
              <a:gd name="connsiteY0" fmla="*/ 0 h 5416094"/>
              <a:gd name="connsiteX1" fmla="*/ 552069 w 10515600"/>
              <a:gd name="connsiteY1" fmla="*/ 0 h 5416094"/>
              <a:gd name="connsiteX2" fmla="*/ 893826 w 10515600"/>
              <a:gd name="connsiteY2" fmla="*/ 0 h 5416094"/>
              <a:gd name="connsiteX3" fmla="*/ 1761363 w 10515600"/>
              <a:gd name="connsiteY3" fmla="*/ 0 h 5416094"/>
              <a:gd name="connsiteX4" fmla="*/ 2313432 w 10515600"/>
              <a:gd name="connsiteY4" fmla="*/ 0 h 5416094"/>
              <a:gd name="connsiteX5" fmla="*/ 2865501 w 10515600"/>
              <a:gd name="connsiteY5" fmla="*/ 0 h 5416094"/>
              <a:gd name="connsiteX6" fmla="*/ 3733038 w 10515600"/>
              <a:gd name="connsiteY6" fmla="*/ 0 h 5416094"/>
              <a:gd name="connsiteX7" fmla="*/ 4179951 w 10515600"/>
              <a:gd name="connsiteY7" fmla="*/ 0 h 5416094"/>
              <a:gd name="connsiteX8" fmla="*/ 5047488 w 10515600"/>
              <a:gd name="connsiteY8" fmla="*/ 0 h 5416094"/>
              <a:gd name="connsiteX9" fmla="*/ 5915025 w 10515600"/>
              <a:gd name="connsiteY9" fmla="*/ 0 h 5416094"/>
              <a:gd name="connsiteX10" fmla="*/ 6572250 w 10515600"/>
              <a:gd name="connsiteY10" fmla="*/ 0 h 5416094"/>
              <a:gd name="connsiteX11" fmla="*/ 7439787 w 10515600"/>
              <a:gd name="connsiteY11" fmla="*/ 0 h 5416094"/>
              <a:gd name="connsiteX12" fmla="*/ 7991856 w 10515600"/>
              <a:gd name="connsiteY12" fmla="*/ 0 h 5416094"/>
              <a:gd name="connsiteX13" fmla="*/ 8543925 w 10515600"/>
              <a:gd name="connsiteY13" fmla="*/ 0 h 5416094"/>
              <a:gd name="connsiteX14" fmla="*/ 9306306 w 10515600"/>
              <a:gd name="connsiteY14" fmla="*/ 0 h 5416094"/>
              <a:gd name="connsiteX15" fmla="*/ 9858375 w 10515600"/>
              <a:gd name="connsiteY15" fmla="*/ 0 h 5416094"/>
              <a:gd name="connsiteX16" fmla="*/ 10515600 w 10515600"/>
              <a:gd name="connsiteY16" fmla="*/ 0 h 5416094"/>
              <a:gd name="connsiteX17" fmla="*/ 10515600 w 10515600"/>
              <a:gd name="connsiteY17" fmla="*/ 785334 h 5416094"/>
              <a:gd name="connsiteX18" fmla="*/ 10515600 w 10515600"/>
              <a:gd name="connsiteY18" fmla="*/ 1516506 h 5416094"/>
              <a:gd name="connsiteX19" fmla="*/ 10515600 w 10515600"/>
              <a:gd name="connsiteY19" fmla="*/ 2247679 h 5416094"/>
              <a:gd name="connsiteX20" fmla="*/ 10515600 w 10515600"/>
              <a:gd name="connsiteY20" fmla="*/ 2762208 h 5416094"/>
              <a:gd name="connsiteX21" fmla="*/ 10515600 w 10515600"/>
              <a:gd name="connsiteY21" fmla="*/ 3330898 h 5416094"/>
              <a:gd name="connsiteX22" fmla="*/ 10515600 w 10515600"/>
              <a:gd name="connsiteY22" fmla="*/ 4062071 h 5416094"/>
              <a:gd name="connsiteX23" fmla="*/ 10515600 w 10515600"/>
              <a:gd name="connsiteY23" fmla="*/ 4684921 h 5416094"/>
              <a:gd name="connsiteX24" fmla="*/ 10515600 w 10515600"/>
              <a:gd name="connsiteY24" fmla="*/ 5416094 h 5416094"/>
              <a:gd name="connsiteX25" fmla="*/ 9753219 w 10515600"/>
              <a:gd name="connsiteY25" fmla="*/ 5416094 h 5416094"/>
              <a:gd name="connsiteX26" fmla="*/ 9411462 w 10515600"/>
              <a:gd name="connsiteY26" fmla="*/ 5416094 h 5416094"/>
              <a:gd name="connsiteX27" fmla="*/ 8754237 w 10515600"/>
              <a:gd name="connsiteY27" fmla="*/ 5416094 h 5416094"/>
              <a:gd name="connsiteX28" fmla="*/ 8307324 w 10515600"/>
              <a:gd name="connsiteY28" fmla="*/ 5416094 h 5416094"/>
              <a:gd name="connsiteX29" fmla="*/ 7544943 w 10515600"/>
              <a:gd name="connsiteY29" fmla="*/ 5416094 h 5416094"/>
              <a:gd name="connsiteX30" fmla="*/ 7098030 w 10515600"/>
              <a:gd name="connsiteY30" fmla="*/ 5416094 h 5416094"/>
              <a:gd name="connsiteX31" fmla="*/ 6335649 w 10515600"/>
              <a:gd name="connsiteY31" fmla="*/ 5416094 h 5416094"/>
              <a:gd name="connsiteX32" fmla="*/ 5993892 w 10515600"/>
              <a:gd name="connsiteY32" fmla="*/ 5416094 h 5416094"/>
              <a:gd name="connsiteX33" fmla="*/ 5231511 w 10515600"/>
              <a:gd name="connsiteY33" fmla="*/ 5416094 h 5416094"/>
              <a:gd name="connsiteX34" fmla="*/ 4784598 w 10515600"/>
              <a:gd name="connsiteY34" fmla="*/ 5416094 h 5416094"/>
              <a:gd name="connsiteX35" fmla="*/ 4442841 w 10515600"/>
              <a:gd name="connsiteY35" fmla="*/ 5416094 h 5416094"/>
              <a:gd name="connsiteX36" fmla="*/ 3995928 w 10515600"/>
              <a:gd name="connsiteY36" fmla="*/ 5416094 h 5416094"/>
              <a:gd name="connsiteX37" fmla="*/ 3233547 w 10515600"/>
              <a:gd name="connsiteY37" fmla="*/ 5416094 h 5416094"/>
              <a:gd name="connsiteX38" fmla="*/ 2786634 w 10515600"/>
              <a:gd name="connsiteY38" fmla="*/ 5416094 h 5416094"/>
              <a:gd name="connsiteX39" fmla="*/ 2444877 w 10515600"/>
              <a:gd name="connsiteY39" fmla="*/ 5416094 h 5416094"/>
              <a:gd name="connsiteX40" fmla="*/ 1997964 w 10515600"/>
              <a:gd name="connsiteY40" fmla="*/ 5416094 h 5416094"/>
              <a:gd name="connsiteX41" fmla="*/ 1445895 w 10515600"/>
              <a:gd name="connsiteY41" fmla="*/ 5416094 h 5416094"/>
              <a:gd name="connsiteX42" fmla="*/ 788670 w 10515600"/>
              <a:gd name="connsiteY42" fmla="*/ 5416094 h 5416094"/>
              <a:gd name="connsiteX43" fmla="*/ 0 w 10515600"/>
              <a:gd name="connsiteY43" fmla="*/ 5416094 h 5416094"/>
              <a:gd name="connsiteX44" fmla="*/ 0 w 10515600"/>
              <a:gd name="connsiteY44" fmla="*/ 4630760 h 5416094"/>
              <a:gd name="connsiteX45" fmla="*/ 0 w 10515600"/>
              <a:gd name="connsiteY45" fmla="*/ 3953749 h 5416094"/>
              <a:gd name="connsiteX46" fmla="*/ 0 w 10515600"/>
              <a:gd name="connsiteY46" fmla="*/ 3276737 h 5416094"/>
              <a:gd name="connsiteX47" fmla="*/ 0 w 10515600"/>
              <a:gd name="connsiteY47" fmla="*/ 2599725 h 5416094"/>
              <a:gd name="connsiteX48" fmla="*/ 0 w 10515600"/>
              <a:gd name="connsiteY48" fmla="*/ 1922713 h 5416094"/>
              <a:gd name="connsiteX49" fmla="*/ 0 w 10515600"/>
              <a:gd name="connsiteY49" fmla="*/ 1299863 h 5416094"/>
              <a:gd name="connsiteX50" fmla="*/ 0 w 10515600"/>
              <a:gd name="connsiteY50" fmla="*/ 0 h 5416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10515600" h="5416094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24919" y="196329"/>
                  <a:pt x="10549062" y="488432"/>
                  <a:pt x="10515600" y="785334"/>
                </a:cubicBezTo>
                <a:cubicBezTo>
                  <a:pt x="10482138" y="1082236"/>
                  <a:pt x="10536385" y="1323726"/>
                  <a:pt x="10515600" y="1516506"/>
                </a:cubicBezTo>
                <a:cubicBezTo>
                  <a:pt x="10494815" y="1709286"/>
                  <a:pt x="10546328" y="2097632"/>
                  <a:pt x="10515600" y="2247679"/>
                </a:cubicBezTo>
                <a:cubicBezTo>
                  <a:pt x="10484872" y="2397726"/>
                  <a:pt x="10491771" y="2577292"/>
                  <a:pt x="10515600" y="2762208"/>
                </a:cubicBezTo>
                <a:cubicBezTo>
                  <a:pt x="10539429" y="2947124"/>
                  <a:pt x="10511007" y="3105736"/>
                  <a:pt x="10515600" y="3330898"/>
                </a:cubicBezTo>
                <a:cubicBezTo>
                  <a:pt x="10520194" y="3556060"/>
                  <a:pt x="10497393" y="3882611"/>
                  <a:pt x="10515600" y="4062071"/>
                </a:cubicBezTo>
                <a:cubicBezTo>
                  <a:pt x="10533807" y="4241531"/>
                  <a:pt x="10544791" y="4505155"/>
                  <a:pt x="10515600" y="4684921"/>
                </a:cubicBezTo>
                <a:cubicBezTo>
                  <a:pt x="10486410" y="4864687"/>
                  <a:pt x="10497356" y="5246484"/>
                  <a:pt x="10515600" y="5416094"/>
                </a:cubicBezTo>
                <a:cubicBezTo>
                  <a:pt x="10245623" y="5445692"/>
                  <a:pt x="10029676" y="5415505"/>
                  <a:pt x="9753219" y="5416094"/>
                </a:cubicBezTo>
                <a:cubicBezTo>
                  <a:pt x="9476762" y="5416683"/>
                  <a:pt x="9553148" y="5422760"/>
                  <a:pt x="9411462" y="5416094"/>
                </a:cubicBezTo>
                <a:cubicBezTo>
                  <a:pt x="9269776" y="5409428"/>
                  <a:pt x="8927709" y="5385012"/>
                  <a:pt x="8754237" y="5416094"/>
                </a:cubicBezTo>
                <a:cubicBezTo>
                  <a:pt x="8580766" y="5447176"/>
                  <a:pt x="8413264" y="5410024"/>
                  <a:pt x="8307324" y="5416094"/>
                </a:cubicBezTo>
                <a:cubicBezTo>
                  <a:pt x="8201384" y="5422164"/>
                  <a:pt x="7912690" y="5421686"/>
                  <a:pt x="7544943" y="5416094"/>
                </a:cubicBezTo>
                <a:cubicBezTo>
                  <a:pt x="7177196" y="5410502"/>
                  <a:pt x="7304235" y="5418502"/>
                  <a:pt x="7098030" y="5416094"/>
                </a:cubicBezTo>
                <a:cubicBezTo>
                  <a:pt x="6891825" y="5413686"/>
                  <a:pt x="6541479" y="5434609"/>
                  <a:pt x="6335649" y="5416094"/>
                </a:cubicBezTo>
                <a:cubicBezTo>
                  <a:pt x="6129819" y="5397579"/>
                  <a:pt x="6106541" y="5402791"/>
                  <a:pt x="5993892" y="5416094"/>
                </a:cubicBezTo>
                <a:cubicBezTo>
                  <a:pt x="5881243" y="5429397"/>
                  <a:pt x="5545248" y="5437743"/>
                  <a:pt x="5231511" y="5416094"/>
                </a:cubicBezTo>
                <a:cubicBezTo>
                  <a:pt x="4917774" y="5394445"/>
                  <a:pt x="4963237" y="5426599"/>
                  <a:pt x="4784598" y="5416094"/>
                </a:cubicBezTo>
                <a:cubicBezTo>
                  <a:pt x="4605959" y="5405589"/>
                  <a:pt x="4605904" y="5406658"/>
                  <a:pt x="4442841" y="5416094"/>
                </a:cubicBezTo>
                <a:cubicBezTo>
                  <a:pt x="4279778" y="5425530"/>
                  <a:pt x="4177180" y="5426138"/>
                  <a:pt x="3995928" y="5416094"/>
                </a:cubicBezTo>
                <a:cubicBezTo>
                  <a:pt x="3814676" y="5406050"/>
                  <a:pt x="3516440" y="5429234"/>
                  <a:pt x="3233547" y="5416094"/>
                </a:cubicBezTo>
                <a:cubicBezTo>
                  <a:pt x="2950654" y="5402954"/>
                  <a:pt x="2884354" y="5436103"/>
                  <a:pt x="2786634" y="5416094"/>
                </a:cubicBezTo>
                <a:cubicBezTo>
                  <a:pt x="2688914" y="5396085"/>
                  <a:pt x="2522958" y="5423232"/>
                  <a:pt x="2444877" y="5416094"/>
                </a:cubicBezTo>
                <a:cubicBezTo>
                  <a:pt x="2366796" y="5408956"/>
                  <a:pt x="2104768" y="5395479"/>
                  <a:pt x="1997964" y="5416094"/>
                </a:cubicBezTo>
                <a:cubicBezTo>
                  <a:pt x="1891160" y="5436709"/>
                  <a:pt x="1573016" y="5412376"/>
                  <a:pt x="1445895" y="5416094"/>
                </a:cubicBezTo>
                <a:cubicBezTo>
                  <a:pt x="1318774" y="5419812"/>
                  <a:pt x="986443" y="5400529"/>
                  <a:pt x="788670" y="5416094"/>
                </a:cubicBezTo>
                <a:cubicBezTo>
                  <a:pt x="590897" y="5431659"/>
                  <a:pt x="363709" y="5381266"/>
                  <a:pt x="0" y="5416094"/>
                </a:cubicBezTo>
                <a:cubicBezTo>
                  <a:pt x="-22973" y="5218643"/>
                  <a:pt x="-26699" y="5010779"/>
                  <a:pt x="0" y="4630760"/>
                </a:cubicBezTo>
                <a:cubicBezTo>
                  <a:pt x="26699" y="4250741"/>
                  <a:pt x="-15389" y="4196664"/>
                  <a:pt x="0" y="3953749"/>
                </a:cubicBezTo>
                <a:cubicBezTo>
                  <a:pt x="15389" y="3710834"/>
                  <a:pt x="468" y="3611311"/>
                  <a:pt x="0" y="3276737"/>
                </a:cubicBezTo>
                <a:cubicBezTo>
                  <a:pt x="-468" y="2942163"/>
                  <a:pt x="15360" y="2781998"/>
                  <a:pt x="0" y="2599725"/>
                </a:cubicBezTo>
                <a:cubicBezTo>
                  <a:pt x="-15360" y="2417452"/>
                  <a:pt x="14816" y="2100232"/>
                  <a:pt x="0" y="1922713"/>
                </a:cubicBezTo>
                <a:cubicBezTo>
                  <a:pt x="-14816" y="1745194"/>
                  <a:pt x="-24648" y="1604167"/>
                  <a:pt x="0" y="1299863"/>
                </a:cubicBezTo>
                <a:cubicBezTo>
                  <a:pt x="24648" y="995559"/>
                  <a:pt x="2182" y="279525"/>
                  <a:pt x="0" y="0"/>
                </a:cubicBezTo>
                <a:close/>
              </a:path>
            </a:pathLst>
          </a:custGeom>
          <a:noFill/>
          <a:ln w="47625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sketchy line">
            <a:extLst>
              <a:ext uri="{FF2B5EF4-FFF2-40B4-BE49-F238E27FC236}">
                <a16:creationId xmlns:a16="http://schemas.microsoft.com/office/drawing/2014/main" id="{4E87FCFB-2CCE-460D-B3DD-557C8BD1B9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4194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563791 w 4243589"/>
              <a:gd name="connsiteY1" fmla="*/ 0 h 18288"/>
              <a:gd name="connsiteX2" fmla="*/ 1042710 w 4243589"/>
              <a:gd name="connsiteY2" fmla="*/ 0 h 18288"/>
              <a:gd name="connsiteX3" fmla="*/ 1564066 w 4243589"/>
              <a:gd name="connsiteY3" fmla="*/ 0 h 18288"/>
              <a:gd name="connsiteX4" fmla="*/ 2212729 w 4243589"/>
              <a:gd name="connsiteY4" fmla="*/ 0 h 18288"/>
              <a:gd name="connsiteX5" fmla="*/ 2776520 w 4243589"/>
              <a:gd name="connsiteY5" fmla="*/ 0 h 18288"/>
              <a:gd name="connsiteX6" fmla="*/ 3297875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637362 w 4243589"/>
              <a:gd name="connsiteY9" fmla="*/ 18288 h 18288"/>
              <a:gd name="connsiteX10" fmla="*/ 3116007 w 4243589"/>
              <a:gd name="connsiteY10" fmla="*/ 18288 h 18288"/>
              <a:gd name="connsiteX11" fmla="*/ 2424908 w 4243589"/>
              <a:gd name="connsiteY11" fmla="*/ 18288 h 18288"/>
              <a:gd name="connsiteX12" fmla="*/ 1861117 w 4243589"/>
              <a:gd name="connsiteY12" fmla="*/ 18288 h 18288"/>
              <a:gd name="connsiteX13" fmla="*/ 1382198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3987" y="7429"/>
                  <a:pt x="4243569" y="10822"/>
                  <a:pt x="4243589" y="18288"/>
                </a:cubicBezTo>
                <a:cubicBezTo>
                  <a:pt x="4112949" y="-2855"/>
                  <a:pt x="3928037" y="1831"/>
                  <a:pt x="3637362" y="18288"/>
                </a:cubicBezTo>
                <a:cubicBezTo>
                  <a:pt x="3346687" y="34745"/>
                  <a:pt x="3254446" y="26669"/>
                  <a:pt x="3116007" y="18288"/>
                </a:cubicBezTo>
                <a:cubicBezTo>
                  <a:pt x="2977569" y="9907"/>
                  <a:pt x="2620228" y="28873"/>
                  <a:pt x="2424908" y="18288"/>
                </a:cubicBezTo>
                <a:cubicBezTo>
                  <a:pt x="2229588" y="7703"/>
                  <a:pt x="2088287" y="-3854"/>
                  <a:pt x="1861117" y="18288"/>
                </a:cubicBezTo>
                <a:cubicBezTo>
                  <a:pt x="1633947" y="40430"/>
                  <a:pt x="1502447" y="-871"/>
                  <a:pt x="1382198" y="18288"/>
                </a:cubicBezTo>
                <a:cubicBezTo>
                  <a:pt x="1261949" y="37447"/>
                  <a:pt x="1045440" y="28353"/>
                  <a:pt x="733535" y="18288"/>
                </a:cubicBezTo>
                <a:cubicBezTo>
                  <a:pt x="421630" y="8223"/>
                  <a:pt x="341257" y="-18359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2703" y="5429"/>
                  <a:pt x="4244410" y="14046"/>
                  <a:pt x="4243589" y="18288"/>
                </a:cubicBezTo>
                <a:cubicBezTo>
                  <a:pt x="4130424" y="-1240"/>
                  <a:pt x="3932803" y="42249"/>
                  <a:pt x="3722234" y="18288"/>
                </a:cubicBezTo>
                <a:cubicBezTo>
                  <a:pt x="3511665" y="-5673"/>
                  <a:pt x="3269903" y="45994"/>
                  <a:pt x="3116007" y="18288"/>
                </a:cubicBezTo>
                <a:cubicBezTo>
                  <a:pt x="2962111" y="-9418"/>
                  <a:pt x="2744280" y="23224"/>
                  <a:pt x="2509780" y="18288"/>
                </a:cubicBezTo>
                <a:cubicBezTo>
                  <a:pt x="2275280" y="13352"/>
                  <a:pt x="2066059" y="43664"/>
                  <a:pt x="1945989" y="18288"/>
                </a:cubicBezTo>
                <a:cubicBezTo>
                  <a:pt x="1825919" y="-7088"/>
                  <a:pt x="1407329" y="12616"/>
                  <a:pt x="1254890" y="18288"/>
                </a:cubicBezTo>
                <a:cubicBezTo>
                  <a:pt x="1102451" y="23960"/>
                  <a:pt x="837950" y="31673"/>
                  <a:pt x="563791" y="18288"/>
                </a:cubicBezTo>
                <a:cubicBezTo>
                  <a:pt x="289632" y="4903"/>
                  <a:pt x="132768" y="710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1275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441FBA2A-D6D5-9B6A-64CB-57D4960A9E57}"/>
              </a:ext>
            </a:extLst>
          </p:cNvPr>
          <p:cNvSpPr txBox="1">
            <a:spLocks/>
          </p:cNvSpPr>
          <p:nvPr/>
        </p:nvSpPr>
        <p:spPr>
          <a:xfrm>
            <a:off x="1665515" y="2881085"/>
            <a:ext cx="3189515" cy="134812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IN" sz="1800" b="1" dirty="0">
                <a:solidFill>
                  <a:schemeClr val="bg1"/>
                </a:solidFill>
              </a:rPr>
              <a:t>Team Members:</a:t>
            </a:r>
          </a:p>
          <a:p>
            <a:pPr algn="just"/>
            <a:r>
              <a:rPr lang="en-IN" sz="1800" dirty="0">
                <a:solidFill>
                  <a:schemeClr val="bg1"/>
                </a:solidFill>
              </a:rPr>
              <a:t>Japneet Kaur (2210990433)</a:t>
            </a:r>
          </a:p>
          <a:p>
            <a:pPr algn="just"/>
            <a:r>
              <a:rPr lang="en-IN" sz="1800" dirty="0">
                <a:solidFill>
                  <a:schemeClr val="bg1"/>
                </a:solidFill>
              </a:rPr>
              <a:t>Japneet Singh (2210990434)</a:t>
            </a:r>
          </a:p>
          <a:p>
            <a:pPr algn="just"/>
            <a:r>
              <a:rPr lang="en-IN" sz="1800" dirty="0">
                <a:solidFill>
                  <a:schemeClr val="bg1"/>
                </a:solidFill>
              </a:rPr>
              <a:t>Jasneet Arora (2210990451)</a:t>
            </a:r>
          </a:p>
          <a:p>
            <a:pPr algn="just"/>
            <a:endParaRPr lang="en-IN" sz="1800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0343E1D-4152-5555-B44C-555F559CDF01}"/>
              </a:ext>
            </a:extLst>
          </p:cNvPr>
          <p:cNvSpPr txBox="1"/>
          <p:nvPr/>
        </p:nvSpPr>
        <p:spPr>
          <a:xfrm>
            <a:off x="7336972" y="3101097"/>
            <a:ext cx="1992085" cy="1098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N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Submitted to:</a:t>
            </a:r>
          </a:p>
          <a:p>
            <a:pPr marL="0" marR="0" lvl="0" indent="0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N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Dr. Baljit Kaur</a:t>
            </a:r>
          </a:p>
          <a:p>
            <a:pPr marL="0" marR="0" lvl="0" indent="0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N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Mr. Vikas Patel</a:t>
            </a:r>
          </a:p>
        </p:txBody>
      </p:sp>
      <p:pic>
        <p:nvPicPr>
          <p:cNvPr id="23" name="Picture 2" descr="Chitkara University,Punjab Admission 2023-24 - UniversityNIC">
            <a:extLst>
              <a:ext uri="{FF2B5EF4-FFF2-40B4-BE49-F238E27FC236}">
                <a16:creationId xmlns:a16="http://schemas.microsoft.com/office/drawing/2014/main" id="{24C8F50A-BF65-5238-5878-2C0D15E14D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28F8A"/>
              </a:clrFrom>
              <a:clrTo>
                <a:srgbClr val="F28F8A">
                  <a:alpha val="0"/>
                </a:srgbClr>
              </a:clrTo>
            </a:clrChange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8354" b="52357" l="30206" r="6957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285" t="14104" r="25502" b="43393"/>
          <a:stretch/>
        </p:blipFill>
        <p:spPr bwMode="auto">
          <a:xfrm>
            <a:off x="11277600" y="6025978"/>
            <a:ext cx="833684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72646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white">
          <a:xfrm>
            <a:off x="761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9417B80-8157-6CF2-7039-7E16D4023019}"/>
              </a:ext>
            </a:extLst>
          </p:cNvPr>
          <p:cNvSpPr>
            <a:spLocks noGrp="1"/>
          </p:cNvSpPr>
          <p:nvPr/>
        </p:nvSpPr>
        <p:spPr>
          <a:xfrm>
            <a:off x="640841" y="325369"/>
            <a:ext cx="4368602" cy="195684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5400"/>
              <a:t>Explore Our Project</a:t>
            </a:r>
          </a:p>
        </p:txBody>
      </p:sp>
      <p:sp>
        <p:nvSpPr>
          <p:cNvPr id="6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40841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2B1508F-A281-15A1-B062-12E3A930E6A2}"/>
              </a:ext>
            </a:extLst>
          </p:cNvPr>
          <p:cNvSpPr>
            <a:spLocks noGrp="1"/>
          </p:cNvSpPr>
          <p:nvPr/>
        </p:nvSpPr>
        <p:spPr>
          <a:xfrm>
            <a:off x="640841" y="2872899"/>
            <a:ext cx="4243589" cy="24602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IN" sz="2000" b="1" dirty="0"/>
              <a:t>GitHub Repository:</a:t>
            </a:r>
          </a:p>
          <a:p>
            <a:pPr marL="0" indent="0" algn="just">
              <a:buNone/>
            </a:pPr>
            <a:r>
              <a:rPr lang="en-IN" sz="2000" dirty="0">
                <a:hlinkClick r:id="rId2"/>
              </a:rPr>
              <a:t>https://github.com/jasneet-arora27/WeatherScape-Mapping-the-Weather-Landscape.git</a:t>
            </a:r>
            <a:endParaRPr lang="en-IN" sz="2000" b="1" dirty="0"/>
          </a:p>
          <a:p>
            <a:pPr algn="just"/>
            <a:r>
              <a:rPr lang="en-IN" sz="2000" b="1" dirty="0"/>
              <a:t>Live Website Host Link:</a:t>
            </a:r>
          </a:p>
          <a:p>
            <a:pPr marL="0" indent="0" algn="just">
              <a:buNone/>
            </a:pPr>
            <a:r>
              <a:rPr lang="en-IN" sz="2000" dirty="0">
                <a:hlinkClick r:id="rId3"/>
              </a:rPr>
              <a:t>https://weatherscape.vercel.app/</a:t>
            </a:r>
            <a:endParaRPr lang="en-IN" sz="2000" dirty="0"/>
          </a:p>
          <a:p>
            <a:pPr marL="0" indent="0" algn="just">
              <a:buNone/>
            </a:pPr>
            <a:endParaRPr lang="en-IN" sz="2000" dirty="0"/>
          </a:p>
          <a:p>
            <a:pPr marL="0" indent="0" algn="just">
              <a:buNone/>
            </a:pPr>
            <a:endParaRPr lang="en-IN" sz="2000" dirty="0"/>
          </a:p>
          <a:p>
            <a:pPr algn="just"/>
            <a:endParaRPr lang="en-IN" sz="2000" dirty="0"/>
          </a:p>
        </p:txBody>
      </p:sp>
      <p:pic>
        <p:nvPicPr>
          <p:cNvPr id="2" name="Picture 1" descr="A pair of dice on a stock market&#10;&#10;Description automatically generated">
            <a:extLst>
              <a:ext uri="{FF2B5EF4-FFF2-40B4-BE49-F238E27FC236}">
                <a16:creationId xmlns:a16="http://schemas.microsoft.com/office/drawing/2014/main" id="{08F49389-9EC1-2AFD-648C-9BA1A447ECB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17022" r="16025" b="-1"/>
          <a:stretch/>
        </p:blipFill>
        <p:spPr>
          <a:xfrm>
            <a:off x="5312463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pic>
        <p:nvPicPr>
          <p:cNvPr id="3" name="Picture 2" descr="Chitkara University,Punjab Admission 2023-24 - UniversityNIC">
            <a:extLst>
              <a:ext uri="{FF2B5EF4-FFF2-40B4-BE49-F238E27FC236}">
                <a16:creationId xmlns:a16="http://schemas.microsoft.com/office/drawing/2014/main" id="{A62B8484-2C5F-8BB5-5F49-1572DD675C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clrChange>
              <a:clrFrom>
                <a:srgbClr val="F28F8A"/>
              </a:clrFrom>
              <a:clrTo>
                <a:srgbClr val="F28F8A">
                  <a:alpha val="0"/>
                </a:srgbClr>
              </a:clrTo>
            </a:clrChange>
            <a:alphaModFix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8354" b="52357" l="30206" r="6957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285" t="14104" r="25502" b="43393"/>
          <a:stretch/>
        </p:blipFill>
        <p:spPr bwMode="auto">
          <a:xfrm>
            <a:off x="11253479" y="6004206"/>
            <a:ext cx="833684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29555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group of people looking at a computer&#10;&#10;Description automatically generated">
            <a:extLst>
              <a:ext uri="{FF2B5EF4-FFF2-40B4-BE49-F238E27FC236}">
                <a16:creationId xmlns:a16="http://schemas.microsoft.com/office/drawing/2014/main" id="{B4275C27-7284-6BE2-2677-A58427AFBA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r="10113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5A503E-6B1D-0976-4807-56D61BB082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>
            <a:normAutofit/>
          </a:bodyPr>
          <a:lstStyle/>
          <a:p>
            <a:r>
              <a:rPr lang="en-IN" sz="400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A538F2-188D-0A3F-84F0-6F5825B830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85858"/>
            <a:ext cx="4669971" cy="3742762"/>
          </a:xfrm>
        </p:spPr>
        <p:txBody>
          <a:bodyPr>
            <a:normAutofit/>
          </a:bodyPr>
          <a:lstStyle/>
          <a:p>
            <a:pPr>
              <a:buSzPct val="110000"/>
            </a:pPr>
            <a:r>
              <a:rPr lang="en-IN" sz="1800" b="1" dirty="0"/>
              <a:t>Youtube: </a:t>
            </a:r>
            <a:r>
              <a:rPr lang="en-IN" sz="1800" dirty="0">
                <a:hlinkClick r:id="rId4"/>
              </a:rPr>
              <a:t>https://www.youtube.com/</a:t>
            </a:r>
            <a:endParaRPr lang="en-IN" sz="1800" dirty="0"/>
          </a:p>
          <a:p>
            <a:pPr>
              <a:buSzPct val="110000"/>
            </a:pPr>
            <a:r>
              <a:rPr lang="en-IN" sz="1800" b="1" dirty="0"/>
              <a:t>GitHub: </a:t>
            </a:r>
            <a:r>
              <a:rPr lang="en-IN" sz="1800" dirty="0">
                <a:hlinkClick r:id="rId5"/>
              </a:rPr>
              <a:t>https://www.github.com/</a:t>
            </a:r>
            <a:endParaRPr lang="en-IN" sz="1800" dirty="0"/>
          </a:p>
          <a:p>
            <a:pPr>
              <a:buSzPct val="110000"/>
            </a:pPr>
            <a:r>
              <a:rPr lang="en-IN" sz="1800" b="1" dirty="0"/>
              <a:t>w3 Schools: </a:t>
            </a:r>
            <a:r>
              <a:rPr lang="en-IN" sz="1800" dirty="0">
                <a:hlinkClick r:id="rId6"/>
              </a:rPr>
              <a:t>https://www.w3schools.com/</a:t>
            </a:r>
            <a:endParaRPr lang="en-IN" sz="1800" dirty="0"/>
          </a:p>
          <a:p>
            <a:pPr>
              <a:buSzPct val="110000"/>
            </a:pPr>
            <a:r>
              <a:rPr lang="en-IN" sz="1800" b="1" dirty="0"/>
              <a:t>Vercel: </a:t>
            </a:r>
            <a:r>
              <a:rPr lang="en-IN" sz="1800" dirty="0">
                <a:hlinkClick r:id="rId7"/>
              </a:rPr>
              <a:t>https://vercel.com/</a:t>
            </a:r>
            <a:endParaRPr lang="en-IN" sz="1800" dirty="0"/>
          </a:p>
          <a:p>
            <a:pPr>
              <a:buSzPct val="110000"/>
            </a:pPr>
            <a:r>
              <a:rPr lang="en-IN" sz="1800" b="1" dirty="0"/>
              <a:t>API Used</a:t>
            </a:r>
            <a:r>
              <a:rPr lang="en-IN" sz="1800" dirty="0"/>
              <a:t>:</a:t>
            </a:r>
          </a:p>
          <a:p>
            <a:pPr marL="1200150" lvl="3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IN" i="1" dirty="0"/>
              <a:t>Visual Crossing Weather: </a:t>
            </a:r>
            <a:r>
              <a:rPr lang="en-IN" dirty="0">
                <a:hlinkClick r:id="rId8"/>
              </a:rPr>
              <a:t>https://visual-crossing-weather.p.rapidapi.com/forecast</a:t>
            </a:r>
            <a:endParaRPr lang="en-IN" dirty="0"/>
          </a:p>
          <a:p>
            <a:pPr marL="0" indent="0">
              <a:buNone/>
            </a:pPr>
            <a:endParaRPr lang="en-IN" sz="1800" dirty="0"/>
          </a:p>
        </p:txBody>
      </p:sp>
      <p:pic>
        <p:nvPicPr>
          <p:cNvPr id="4" name="Picture 2" descr="Chitkara University,Punjab Admission 2023-24 - UniversityNIC">
            <a:extLst>
              <a:ext uri="{FF2B5EF4-FFF2-40B4-BE49-F238E27FC236}">
                <a16:creationId xmlns:a16="http://schemas.microsoft.com/office/drawing/2014/main" id="{6105AA22-D079-81CA-E583-A5A63FACA9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clrChange>
              <a:clrFrom>
                <a:srgbClr val="F28F8A"/>
              </a:clrFrom>
              <a:clrTo>
                <a:srgbClr val="F28F8A">
                  <a:alpha val="0"/>
                </a:srgbClr>
              </a:clrTo>
            </a:clrChange>
            <a:alphaModFix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8354" b="52357" l="30206" r="6957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285" t="14104" r="25502" b="43393"/>
          <a:stretch/>
        </p:blipFill>
        <p:spPr bwMode="auto">
          <a:xfrm>
            <a:off x="11252718" y="6004206"/>
            <a:ext cx="833684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82338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83A5C14-ED91-4CD1-809E-D29FF97C9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56065185-5C34-4F86-AA96-AA4D065B0E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101600" sx="102000" sy="102000" algn="ctr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 descr="Close-up of a fountain pen writing on a piece of paper&#10;&#10;Description automatically generated">
            <a:extLst>
              <a:ext uri="{FF2B5EF4-FFF2-40B4-BE49-F238E27FC236}">
                <a16:creationId xmlns:a16="http://schemas.microsoft.com/office/drawing/2014/main" id="{3558BEE0-A3E7-8DF6-3530-C2E00D53D6B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3027" r="-1" b="-1"/>
          <a:stretch/>
        </p:blipFill>
        <p:spPr>
          <a:xfrm>
            <a:off x="1114426" y="10"/>
            <a:ext cx="9963149" cy="6857990"/>
          </a:xfrm>
          <a:custGeom>
            <a:avLst/>
            <a:gdLst/>
            <a:ahLst/>
            <a:cxnLst/>
            <a:rect l="l" t="t" r="r" b="b"/>
            <a:pathLst>
              <a:path w="9948672" h="6858000">
                <a:moveTo>
                  <a:pt x="1593452" y="0"/>
                </a:moveTo>
                <a:lnTo>
                  <a:pt x="8355220" y="0"/>
                </a:lnTo>
                <a:lnTo>
                  <a:pt x="8491722" y="130333"/>
                </a:lnTo>
                <a:cubicBezTo>
                  <a:pt x="9391900" y="1031820"/>
                  <a:pt x="9948672" y="2277214"/>
                  <a:pt x="9948672" y="3652838"/>
                </a:cubicBezTo>
                <a:cubicBezTo>
                  <a:pt x="9948672" y="4856509"/>
                  <a:pt x="9522393" y="5960473"/>
                  <a:pt x="8812775" y="6821583"/>
                </a:cubicBezTo>
                <a:lnTo>
                  <a:pt x="8781276" y="6858000"/>
                </a:lnTo>
                <a:lnTo>
                  <a:pt x="1167397" y="6858000"/>
                </a:lnTo>
                <a:lnTo>
                  <a:pt x="1135897" y="6821583"/>
                </a:lnTo>
                <a:cubicBezTo>
                  <a:pt x="426279" y="5960473"/>
                  <a:pt x="0" y="4856509"/>
                  <a:pt x="0" y="3652838"/>
                </a:cubicBezTo>
                <a:cubicBezTo>
                  <a:pt x="0" y="2277214"/>
                  <a:pt x="556772" y="1031820"/>
                  <a:pt x="1456950" y="130333"/>
                </a:cubicBezTo>
                <a:close/>
              </a:path>
            </a:pathLst>
          </a:custGeom>
        </p:spPr>
      </p:pic>
      <p:pic>
        <p:nvPicPr>
          <p:cNvPr id="4" name="Picture 2" descr="Chitkara University,Punjab Admission 2023-24 - UniversityNIC">
            <a:extLst>
              <a:ext uri="{FF2B5EF4-FFF2-40B4-BE49-F238E27FC236}">
                <a16:creationId xmlns:a16="http://schemas.microsoft.com/office/drawing/2014/main" id="{212AAEAD-86F6-B574-F2FF-D8077C813E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28F8A"/>
              </a:clrFrom>
              <a:clrTo>
                <a:srgbClr val="F28F8A">
                  <a:alpha val="0"/>
                </a:srgbClr>
              </a:clrTo>
            </a:clrChange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8354" b="52357" l="30206" r="6957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285" t="14104" r="25502" b="43393"/>
          <a:stretch/>
        </p:blipFill>
        <p:spPr bwMode="auto">
          <a:xfrm>
            <a:off x="11252718" y="6004206"/>
            <a:ext cx="833684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25215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143C53-A9C2-1426-C605-E87A818A4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5400" dirty="0"/>
              <a:t>Table of Contents</a:t>
            </a:r>
            <a:endParaRPr lang="en-IN" sz="5400" dirty="0"/>
          </a:p>
        </p:txBody>
      </p:sp>
      <p:sp>
        <p:nvSpPr>
          <p:cNvPr id="11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0671F6-6EDE-3C59-C64B-9D2DAB00DC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pPr marL="514350" indent="-514350" algn="just">
              <a:buAutoNum type="arabicPeriod"/>
            </a:pPr>
            <a:r>
              <a:rPr lang="en-IN" sz="2200" dirty="0"/>
              <a:t>Problem Statement</a:t>
            </a:r>
          </a:p>
          <a:p>
            <a:pPr marL="514350" indent="-514350" algn="just">
              <a:buAutoNum type="arabicPeriod"/>
            </a:pPr>
            <a:r>
              <a:rPr lang="en-IN" sz="2200" dirty="0"/>
              <a:t>Introduction</a:t>
            </a:r>
          </a:p>
          <a:p>
            <a:pPr marL="514350" indent="-514350" algn="just">
              <a:buAutoNum type="arabicPeriod"/>
            </a:pPr>
            <a:r>
              <a:rPr lang="en-IN" sz="2200" dirty="0"/>
              <a:t>Technical Details</a:t>
            </a:r>
          </a:p>
          <a:p>
            <a:pPr marL="514350" indent="-514350" algn="just">
              <a:buAutoNum type="arabicPeriod"/>
            </a:pPr>
            <a:r>
              <a:rPr lang="en-IN" sz="2200" dirty="0"/>
              <a:t>Key Features</a:t>
            </a:r>
          </a:p>
          <a:p>
            <a:pPr marL="514350" indent="-514350" algn="just">
              <a:buAutoNum type="arabicPeriod"/>
            </a:pPr>
            <a:r>
              <a:rPr lang="en-IN" sz="2200" dirty="0"/>
              <a:t>Dashboard Snapshots</a:t>
            </a:r>
          </a:p>
          <a:p>
            <a:pPr marL="514350" indent="-514350" algn="just">
              <a:buAutoNum type="arabicPeriod"/>
            </a:pPr>
            <a:r>
              <a:rPr lang="en-IN" sz="2200" dirty="0"/>
              <a:t>Explore Our Project</a:t>
            </a:r>
          </a:p>
          <a:p>
            <a:pPr marL="514350" indent="-514350" algn="just">
              <a:buAutoNum type="arabicPeriod"/>
            </a:pPr>
            <a:r>
              <a:rPr lang="en-IN" sz="2200" dirty="0"/>
              <a:t>References</a:t>
            </a:r>
          </a:p>
        </p:txBody>
      </p:sp>
      <p:pic>
        <p:nvPicPr>
          <p:cNvPr id="13" name="Picture 12" descr="Rolls of blueprints">
            <a:extLst>
              <a:ext uri="{FF2B5EF4-FFF2-40B4-BE49-F238E27FC236}">
                <a16:creationId xmlns:a16="http://schemas.microsoft.com/office/drawing/2014/main" id="{7A9974A3-1A22-EEB7-1AB0-D939F5520E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048" r="-1" b="-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pic>
        <p:nvPicPr>
          <p:cNvPr id="4" name="Picture 2" descr="Chitkara University,Punjab Admission 2023-24 - UniversityNIC">
            <a:extLst>
              <a:ext uri="{FF2B5EF4-FFF2-40B4-BE49-F238E27FC236}">
                <a16:creationId xmlns:a16="http://schemas.microsoft.com/office/drawing/2014/main" id="{2B69EEC7-678A-C4BC-2421-625260A09C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28F8A"/>
              </a:clrFrom>
              <a:clrTo>
                <a:srgbClr val="F28F8A">
                  <a:alpha val="0"/>
                </a:srgbClr>
              </a:clrTo>
            </a:clrChange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8354" b="52357" l="30206" r="6957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285" t="14104" r="25502" b="43393"/>
          <a:stretch/>
        </p:blipFill>
        <p:spPr bwMode="auto">
          <a:xfrm>
            <a:off x="11252718" y="6004206"/>
            <a:ext cx="833684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4893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560AFAAC-EA6C-45A9-9E03-C9C9F0193B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 descr="A person holding a cell phone&#10;&#10;Description automatically generated">
            <a:extLst>
              <a:ext uri="{FF2B5EF4-FFF2-40B4-BE49-F238E27FC236}">
                <a16:creationId xmlns:a16="http://schemas.microsoft.com/office/drawing/2014/main" id="{DDA14AC4-9407-EAEE-A4E1-1DA3C3C7BB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8498" r="21553"/>
          <a:stretch/>
        </p:blipFill>
        <p:spPr>
          <a:xfrm>
            <a:off x="4883022" y="10"/>
            <a:ext cx="7308978" cy="6857990"/>
          </a:xfrm>
          <a:custGeom>
            <a:avLst/>
            <a:gdLst/>
            <a:ahLst/>
            <a:cxnLst/>
            <a:rect l="l" t="t" r="r" b="b"/>
            <a:pathLst>
              <a:path w="7308978" h="6858000">
                <a:moveTo>
                  <a:pt x="0" y="0"/>
                </a:moveTo>
                <a:lnTo>
                  <a:pt x="7308978" y="0"/>
                </a:lnTo>
                <a:lnTo>
                  <a:pt x="7308978" y="6858000"/>
                </a:lnTo>
                <a:lnTo>
                  <a:pt x="0" y="6858000"/>
                </a:lnTo>
                <a:lnTo>
                  <a:pt x="62983" y="6788730"/>
                </a:lnTo>
                <a:cubicBezTo>
                  <a:pt x="773509" y="5928900"/>
                  <a:pt x="1212978" y="4741056"/>
                  <a:pt x="1212978" y="3429000"/>
                </a:cubicBezTo>
                <a:cubicBezTo>
                  <a:pt x="1212978" y="2116944"/>
                  <a:pt x="773509" y="929100"/>
                  <a:pt x="62983" y="69271"/>
                </a:cubicBezTo>
                <a:close/>
              </a:path>
            </a:pathLst>
          </a:custGeom>
        </p:spPr>
      </p:pic>
      <p:sp useBgFill="1">
        <p:nvSpPr>
          <p:cNvPr id="39" name="Freeform: Shape 38">
            <a:extLst>
              <a:ext uri="{FF2B5EF4-FFF2-40B4-BE49-F238E27FC236}">
                <a16:creationId xmlns:a16="http://schemas.microsoft.com/office/drawing/2014/main" id="{83549E37-C86B-4401-90BD-D8BF83859F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1" cy="6858000"/>
          </a:xfrm>
          <a:custGeom>
            <a:avLst/>
            <a:gdLst>
              <a:gd name="connsiteX0" fmla="*/ 0 w 6096001"/>
              <a:gd name="connsiteY0" fmla="*/ 0 h 6858000"/>
              <a:gd name="connsiteX1" fmla="*/ 4883023 w 6096001"/>
              <a:gd name="connsiteY1" fmla="*/ 0 h 6858000"/>
              <a:gd name="connsiteX2" fmla="*/ 4946006 w 6096001"/>
              <a:gd name="connsiteY2" fmla="*/ 69271 h 6858000"/>
              <a:gd name="connsiteX3" fmla="*/ 6096001 w 6096001"/>
              <a:gd name="connsiteY3" fmla="*/ 3429000 h 6858000"/>
              <a:gd name="connsiteX4" fmla="*/ 4946006 w 6096001"/>
              <a:gd name="connsiteY4" fmla="*/ 6788730 h 6858000"/>
              <a:gd name="connsiteX5" fmla="*/ 4883023 w 6096001"/>
              <a:gd name="connsiteY5" fmla="*/ 6858000 h 6858000"/>
              <a:gd name="connsiteX6" fmla="*/ 0 w 609600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1" h="6858000">
                <a:moveTo>
                  <a:pt x="0" y="0"/>
                </a:moveTo>
                <a:lnTo>
                  <a:pt x="4883023" y="0"/>
                </a:lnTo>
                <a:lnTo>
                  <a:pt x="4946006" y="69271"/>
                </a:lnTo>
                <a:cubicBezTo>
                  <a:pt x="5656532" y="929100"/>
                  <a:pt x="6096001" y="2116944"/>
                  <a:pt x="6096001" y="3429000"/>
                </a:cubicBezTo>
                <a:cubicBezTo>
                  <a:pt x="6096001" y="4741056"/>
                  <a:pt x="5656532" y="5928900"/>
                  <a:pt x="4946006" y="6788730"/>
                </a:cubicBezTo>
                <a:lnTo>
                  <a:pt x="4883023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4" name="Freeform: Shape 33">
            <a:extLst>
              <a:ext uri="{FF2B5EF4-FFF2-40B4-BE49-F238E27FC236}">
                <a16:creationId xmlns:a16="http://schemas.microsoft.com/office/drawing/2014/main" id="{8A17784E-76D8-4521-A77D-0D2EBB9230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86857" cy="6858000"/>
          </a:xfrm>
          <a:custGeom>
            <a:avLst/>
            <a:gdLst>
              <a:gd name="connsiteX0" fmla="*/ 0 w 6086857"/>
              <a:gd name="connsiteY0" fmla="*/ 0 h 6858000"/>
              <a:gd name="connsiteX1" fmla="*/ 4873879 w 6086857"/>
              <a:gd name="connsiteY1" fmla="*/ 0 h 6858000"/>
              <a:gd name="connsiteX2" fmla="*/ 4936862 w 6086857"/>
              <a:gd name="connsiteY2" fmla="*/ 69271 h 6858000"/>
              <a:gd name="connsiteX3" fmla="*/ 6086857 w 6086857"/>
              <a:gd name="connsiteY3" fmla="*/ 3429000 h 6858000"/>
              <a:gd name="connsiteX4" fmla="*/ 4936862 w 6086857"/>
              <a:gd name="connsiteY4" fmla="*/ 6788730 h 6858000"/>
              <a:gd name="connsiteX5" fmla="*/ 4873879 w 6086857"/>
              <a:gd name="connsiteY5" fmla="*/ 6858000 h 6858000"/>
              <a:gd name="connsiteX6" fmla="*/ 0 w 608685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6857" h="6858000">
                <a:moveTo>
                  <a:pt x="0" y="0"/>
                </a:moveTo>
                <a:lnTo>
                  <a:pt x="4873879" y="0"/>
                </a:lnTo>
                <a:lnTo>
                  <a:pt x="4936862" y="69271"/>
                </a:lnTo>
                <a:cubicBezTo>
                  <a:pt x="5647388" y="929100"/>
                  <a:pt x="6086857" y="2116944"/>
                  <a:pt x="6086857" y="3429000"/>
                </a:cubicBezTo>
                <a:cubicBezTo>
                  <a:pt x="6086857" y="4741056"/>
                  <a:pt x="5647388" y="5928900"/>
                  <a:pt x="4936862" y="6788730"/>
                </a:cubicBezTo>
                <a:lnTo>
                  <a:pt x="487387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C50E19-FFA4-9C50-21C8-4958C3372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904" y="856488"/>
            <a:ext cx="4992624" cy="124358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400"/>
              <a:t>Problem Statement</a:t>
            </a:r>
            <a:endParaRPr lang="en-US" sz="3400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0036C6B-F09C-4EAB-AE02-8D056EE748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24325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C8D5885-2804-4D3C-BE31-902E4D327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769" y="2195336"/>
            <a:ext cx="49834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1DCC46B-CC7A-3E2B-DE89-5931E72F0288}"/>
              </a:ext>
            </a:extLst>
          </p:cNvPr>
          <p:cNvSpPr txBox="1"/>
          <p:nvPr/>
        </p:nvSpPr>
        <p:spPr>
          <a:xfrm>
            <a:off x="64008" y="2231817"/>
            <a:ext cx="5479270" cy="429961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algn="just">
              <a:lnSpc>
                <a:spcPct val="90000"/>
              </a:lnSpc>
              <a:spcAft>
                <a:spcPts val="600"/>
              </a:spcAft>
            </a:pPr>
            <a:r>
              <a:rPr lang="en-US" dirty="0"/>
              <a:t>The existing weather applications have the following limitations:</a:t>
            </a:r>
          </a:p>
          <a:p>
            <a:pPr algn="just">
              <a:lnSpc>
                <a:spcPct val="90000"/>
              </a:lnSpc>
              <a:spcAft>
                <a:spcPts val="600"/>
              </a:spcAft>
            </a:pPr>
            <a:endParaRPr lang="en-US" b="1" dirty="0"/>
          </a:p>
          <a:p>
            <a:pPr marL="342900"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Limited Search Options:</a:t>
            </a:r>
            <a:r>
              <a:rPr lang="en-US" dirty="0"/>
              <a:t> Not all apps offer zip code searches, restricting location flexibility.</a:t>
            </a:r>
          </a:p>
          <a:p>
            <a:pPr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b="1" dirty="0"/>
          </a:p>
          <a:p>
            <a:pPr marL="342900"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Questionable Data:</a:t>
            </a:r>
            <a:r>
              <a:rPr lang="en-US" dirty="0"/>
              <a:t> Inaccurate forecasts due to unreliable data sources in some apps.</a:t>
            </a:r>
          </a:p>
          <a:p>
            <a:pPr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b="1" dirty="0"/>
          </a:p>
          <a:p>
            <a:pPr marL="342900"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Information Overload:</a:t>
            </a:r>
            <a:r>
              <a:rPr lang="en-US" dirty="0"/>
              <a:t> Cluttered interfaces make it hard to find specific weather details.</a:t>
            </a:r>
          </a:p>
          <a:p>
            <a:pPr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b="1" dirty="0"/>
          </a:p>
          <a:p>
            <a:pPr marL="342900"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Dull Design:</a:t>
            </a:r>
            <a:r>
              <a:rPr lang="en-US" dirty="0"/>
              <a:t> Plain text interfaces make it difficult to visualize weather patterns quickly.</a:t>
            </a:r>
          </a:p>
        </p:txBody>
      </p:sp>
      <p:pic>
        <p:nvPicPr>
          <p:cNvPr id="27" name="Picture 2" descr="Chitkara University,Punjab Admission 2023-24 - UniversityNIC">
            <a:extLst>
              <a:ext uri="{FF2B5EF4-FFF2-40B4-BE49-F238E27FC236}">
                <a16:creationId xmlns:a16="http://schemas.microsoft.com/office/drawing/2014/main" id="{7A6C4ABF-80E7-B8A5-3C90-3FBA309F71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28F8A"/>
              </a:clrFrom>
              <a:clrTo>
                <a:srgbClr val="F28F8A">
                  <a:alpha val="0"/>
                </a:srgbClr>
              </a:clrTo>
            </a:clrChange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8354" b="52357" l="30206" r="6957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285" t="14104" r="25502" b="43393"/>
          <a:stretch/>
        </p:blipFill>
        <p:spPr bwMode="auto">
          <a:xfrm>
            <a:off x="11252718" y="6004206"/>
            <a:ext cx="833684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39155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2EB492CD-616E-47F8-933B-5E2D952A0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7" name="Arc 36">
            <a:extLst>
              <a:ext uri="{FF2B5EF4-FFF2-40B4-BE49-F238E27FC236}">
                <a16:creationId xmlns:a16="http://schemas.microsoft.com/office/drawing/2014/main" id="{59383CF9-23B5-4335-9B21-1791C4CF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270F15-DF01-D064-264B-A1160621B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4962" y="479493"/>
            <a:ext cx="5458838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Introduction</a:t>
            </a: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0007FE00-9498-4706-B255-6437B0252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Picture 7" descr="A screenshot of a weather application&#10;&#10;Description automatically generated">
            <a:extLst>
              <a:ext uri="{FF2B5EF4-FFF2-40B4-BE49-F238E27FC236}">
                <a16:creationId xmlns:a16="http://schemas.microsoft.com/office/drawing/2014/main" id="{AD9DC2DD-57BD-A18A-3DB8-81C246089D7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9545" r="14787" b="1"/>
          <a:stretch/>
        </p:blipFill>
        <p:spPr>
          <a:xfrm>
            <a:off x="703182" y="1102820"/>
            <a:ext cx="4777381" cy="4482615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FD41FBC-3301-47FA-FE05-BF5DCEBD877B}"/>
              </a:ext>
            </a:extLst>
          </p:cNvPr>
          <p:cNvSpPr txBox="1"/>
          <p:nvPr/>
        </p:nvSpPr>
        <p:spPr>
          <a:xfrm>
            <a:off x="5894962" y="1984443"/>
            <a:ext cx="5458838" cy="41925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algn="just">
              <a:lnSpc>
                <a:spcPct val="90000"/>
              </a:lnSpc>
              <a:spcAft>
                <a:spcPts val="600"/>
              </a:spcAft>
            </a:pPr>
            <a:r>
              <a:rPr lang="en-US" dirty="0"/>
              <a:t>Finding accurate and easy-to-understand weather information shouldn't be a chore. WeatherScape cuts through the clutter with:</a:t>
            </a:r>
          </a:p>
          <a:p>
            <a:pPr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Effortless Search:</a:t>
            </a:r>
            <a:r>
              <a:rPr lang="en-US" dirty="0"/>
              <a:t> Effortlessly search by city name or zip code.</a:t>
            </a:r>
          </a:p>
          <a:p>
            <a:pPr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Data You Can Trust:</a:t>
            </a:r>
            <a:r>
              <a:rPr lang="en-US" dirty="0"/>
              <a:t> Trustworthy forecasts using a reputable weather API.</a:t>
            </a:r>
          </a:p>
          <a:p>
            <a:pPr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Weather at a Glance: </a:t>
            </a:r>
            <a:r>
              <a:rPr lang="en-US" dirty="0"/>
              <a:t>Dynamic icons and clear displays make understanding the weather quick and easy.</a:t>
            </a:r>
          </a:p>
        </p:txBody>
      </p:sp>
      <p:pic>
        <p:nvPicPr>
          <p:cNvPr id="6" name="Picture 2" descr="Chitkara University,Punjab Admission 2023-24 - UniversityNIC">
            <a:extLst>
              <a:ext uri="{FF2B5EF4-FFF2-40B4-BE49-F238E27FC236}">
                <a16:creationId xmlns:a16="http://schemas.microsoft.com/office/drawing/2014/main" id="{549BFBAC-7EC3-ED5E-53B9-A55E3B8D09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28F8A"/>
              </a:clrFrom>
              <a:clrTo>
                <a:srgbClr val="F28F8A">
                  <a:alpha val="0"/>
                </a:srgbClr>
              </a:clrTo>
            </a:clrChange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8354" b="52357" l="30206" r="6957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285" t="14104" r="25502" b="43393"/>
          <a:stretch/>
        </p:blipFill>
        <p:spPr bwMode="auto">
          <a:xfrm>
            <a:off x="11252718" y="6004206"/>
            <a:ext cx="833684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34757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E4AE86-415E-744D-8D3C-18F6ACB1F3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013" y="3752849"/>
            <a:ext cx="3290887" cy="245268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/>
              <a:t>Technical Details</a:t>
            </a:r>
          </a:p>
        </p:txBody>
      </p:sp>
      <p:pic>
        <p:nvPicPr>
          <p:cNvPr id="13" name="Picture 12" descr="A group of people looking at a computer screen&#10;&#10;Description automatically generated">
            <a:extLst>
              <a:ext uri="{FF2B5EF4-FFF2-40B4-BE49-F238E27FC236}">
                <a16:creationId xmlns:a16="http://schemas.microsoft.com/office/drawing/2014/main" id="{54D8CC79-AC60-8B11-1647-45AE4F92A9B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21401" b="33004"/>
          <a:stretch/>
        </p:blipFill>
        <p:spPr>
          <a:xfrm>
            <a:off x="20" y="10"/>
            <a:ext cx="12191980" cy="3710603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p:pic>
        <p:nvPicPr>
          <p:cNvPr id="11" name="Picture 2" descr="Chitkara University,Punjab Admission 2023-24 - UniversityNIC">
            <a:extLst>
              <a:ext uri="{FF2B5EF4-FFF2-40B4-BE49-F238E27FC236}">
                <a16:creationId xmlns:a16="http://schemas.microsoft.com/office/drawing/2014/main" id="{CF41CDCC-BD8B-84FA-DD8B-E4BAF7E2D6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28F8A"/>
              </a:clrFrom>
              <a:clrTo>
                <a:srgbClr val="F28F8A">
                  <a:alpha val="0"/>
                </a:srgbClr>
              </a:clrTo>
            </a:clrChange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8354" b="52357" l="30206" r="6957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285" t="14104" r="25502" b="43393"/>
          <a:stretch/>
        </p:blipFill>
        <p:spPr bwMode="auto">
          <a:xfrm>
            <a:off x="11252718" y="6004206"/>
            <a:ext cx="833684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9C0F9BD-3931-DAE9-E02B-0FC07A744382}"/>
              </a:ext>
            </a:extLst>
          </p:cNvPr>
          <p:cNvSpPr txBox="1"/>
          <p:nvPr/>
        </p:nvSpPr>
        <p:spPr>
          <a:xfrm>
            <a:off x="7682203" y="3892003"/>
            <a:ext cx="3570515" cy="21743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algn="just">
              <a:lnSpc>
                <a:spcPct val="90000"/>
              </a:lnSpc>
              <a:spcAft>
                <a:spcPts val="600"/>
              </a:spcAft>
            </a:pPr>
            <a:endParaRPr lang="en-US" sz="1600" b="1" dirty="0"/>
          </a:p>
          <a:p>
            <a:pPr algn="just">
              <a:lnSpc>
                <a:spcPct val="90000"/>
              </a:lnSpc>
              <a:spcAft>
                <a:spcPts val="600"/>
              </a:spcAft>
            </a:pPr>
            <a:r>
              <a:rPr lang="en-US" sz="1600" b="1" dirty="0"/>
              <a:t>Tools Used:</a:t>
            </a:r>
          </a:p>
          <a:p>
            <a:pPr marL="285750"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dirty="0"/>
              <a:t>VS Code:</a:t>
            </a:r>
            <a:r>
              <a:rPr lang="en-US" sz="1600" dirty="0"/>
              <a:t> The primary code editor for developing the layout. </a:t>
            </a:r>
          </a:p>
          <a:p>
            <a:pPr marL="285750"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dirty="0"/>
              <a:t>Web Browsers:</a:t>
            </a:r>
            <a:r>
              <a:rPr lang="en-US" sz="1600" dirty="0"/>
              <a:t> To test the compatibility and performance of the project.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FBB10C5-AC2D-5BFD-08A7-EB7FE49591F6}"/>
              </a:ext>
            </a:extLst>
          </p:cNvPr>
          <p:cNvSpPr txBox="1"/>
          <p:nvPr/>
        </p:nvSpPr>
        <p:spPr>
          <a:xfrm>
            <a:off x="2789075" y="3886920"/>
            <a:ext cx="4893128" cy="31469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90000"/>
              </a:lnSpc>
              <a:spcAft>
                <a:spcPts val="600"/>
              </a:spcAft>
            </a:pPr>
            <a:r>
              <a:rPr lang="en-US" sz="1600" b="1" dirty="0"/>
              <a:t>Frontend Technologies Used:</a:t>
            </a:r>
            <a:endParaRPr lang="en-US" sz="1600" dirty="0"/>
          </a:p>
          <a:p>
            <a:pPr marL="285750"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dirty="0"/>
              <a:t>HTML:</a:t>
            </a:r>
            <a:r>
              <a:rPr lang="en-US" sz="1600" dirty="0"/>
              <a:t> Structures the content of the project.</a:t>
            </a:r>
          </a:p>
          <a:p>
            <a:pPr marL="285750"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dirty="0"/>
              <a:t>Tailwind CSS:</a:t>
            </a:r>
            <a:r>
              <a:rPr lang="en-US" sz="1600" dirty="0"/>
              <a:t> Styles the dashboard </a:t>
            </a:r>
          </a:p>
          <a:p>
            <a:pPr marL="285750"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dirty="0"/>
              <a:t>JavaScript (JS):</a:t>
            </a:r>
            <a:r>
              <a:rPr lang="en-US" sz="1600" dirty="0"/>
              <a:t> Makes the app interactive, responding to the actions.</a:t>
            </a:r>
          </a:p>
          <a:p>
            <a:pPr marL="285750"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dirty="0"/>
              <a:t>React JS:</a:t>
            </a:r>
            <a:r>
              <a:rPr lang="en-US" sz="1600" dirty="0"/>
              <a:t> A powerful library for user interfaces.</a:t>
            </a:r>
          </a:p>
          <a:p>
            <a:pPr marL="57150" algn="just">
              <a:lnSpc>
                <a:spcPct val="90000"/>
              </a:lnSpc>
              <a:spcAft>
                <a:spcPts val="600"/>
              </a:spcAft>
            </a:pPr>
            <a:endParaRPr lang="en-US" sz="1600" dirty="0"/>
          </a:p>
          <a:p>
            <a:pPr algn="just">
              <a:lnSpc>
                <a:spcPct val="90000"/>
              </a:lnSpc>
              <a:spcAft>
                <a:spcPts val="600"/>
              </a:spcAft>
            </a:pPr>
            <a:r>
              <a:rPr lang="en-US" sz="1600" b="1" dirty="0"/>
              <a:t>API Integration:</a:t>
            </a:r>
          </a:p>
          <a:p>
            <a:pPr marL="285750"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dirty="0"/>
              <a:t>Visual Crossing Weather API:</a:t>
            </a:r>
            <a:r>
              <a:rPr lang="en-US" sz="1600" dirty="0"/>
              <a:t> To fetch live weather data.</a:t>
            </a:r>
          </a:p>
          <a:p>
            <a:pPr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9436555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9D80C9EF-3CC6-4ECC-9C2D-9D0396C96E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5BAB92-9CC4-80FB-EF82-4965189C6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5528" y="386930"/>
            <a:ext cx="10141799" cy="130055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Key Features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DA32751-37A2-45C0-BE94-63D375E270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2" y="1998845"/>
            <a:ext cx="1145459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267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screenshot of a weather forecast&#10;&#10;Description automatically generated">
            <a:extLst>
              <a:ext uri="{FF2B5EF4-FFF2-40B4-BE49-F238E27FC236}">
                <a16:creationId xmlns:a16="http://schemas.microsoft.com/office/drawing/2014/main" id="{FCC4C6E2-B9B5-561C-7E10-06BC3279291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4151" r="8491"/>
          <a:stretch/>
        </p:blipFill>
        <p:spPr>
          <a:xfrm>
            <a:off x="635295" y="2524715"/>
            <a:ext cx="5150277" cy="37142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C3963DE-CE91-3298-4E01-D5B6BD7FC4FE}"/>
              </a:ext>
            </a:extLst>
          </p:cNvPr>
          <p:cNvSpPr txBox="1"/>
          <p:nvPr/>
        </p:nvSpPr>
        <p:spPr>
          <a:xfrm>
            <a:off x="6406429" y="2599509"/>
            <a:ext cx="4530898" cy="36394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algn="just">
              <a:lnSpc>
                <a:spcPct val="90000"/>
              </a:lnSpc>
              <a:spcAft>
                <a:spcPts val="600"/>
              </a:spcAft>
            </a:pPr>
            <a:r>
              <a:rPr lang="en-US" sz="1600" dirty="0" err="1"/>
              <a:t>WeatherScape</a:t>
            </a:r>
            <a:r>
              <a:rPr lang="en-US" sz="1600" dirty="0"/>
              <a:t> goes beyond basic weather apps, offering a comprehensive suite of features:</a:t>
            </a:r>
            <a:endParaRPr lang="en-US" sz="1600" b="1" dirty="0"/>
          </a:p>
          <a:p>
            <a:pPr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b="1" dirty="0"/>
          </a:p>
          <a:p>
            <a:pPr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dirty="0"/>
              <a:t>Temperature: </a:t>
            </a:r>
            <a:r>
              <a:rPr lang="en-US" sz="1600" dirty="0"/>
              <a:t>Precise temperature readings for the user's location</a:t>
            </a:r>
          </a:p>
          <a:p>
            <a:pPr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b="1" dirty="0"/>
          </a:p>
          <a:p>
            <a:pPr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dirty="0"/>
              <a:t>Precipitation:  </a:t>
            </a:r>
            <a:r>
              <a:rPr lang="en-US" sz="1600" dirty="0"/>
              <a:t>Detailed information on rainfall, snowfall, and other precipitation levels.</a:t>
            </a:r>
          </a:p>
          <a:p>
            <a:pPr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b="1" dirty="0"/>
          </a:p>
          <a:p>
            <a:pPr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dirty="0"/>
              <a:t>Wind Speed: </a:t>
            </a:r>
            <a:r>
              <a:rPr lang="en-US" sz="1600" dirty="0"/>
              <a:t>Accurate measurements of wind speed and direction.</a:t>
            </a:r>
          </a:p>
          <a:p>
            <a:pPr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b="1" dirty="0"/>
          </a:p>
          <a:p>
            <a:pPr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dirty="0"/>
              <a:t>Forecast: </a:t>
            </a:r>
            <a:r>
              <a:rPr lang="en-US" sz="1600" dirty="0"/>
              <a:t>Comprehensive weather forecasts for the next 7 days.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A55FBCD-CD42-40F5-8A1B-3203F9CAEE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28040" y="2313027"/>
            <a:ext cx="7817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 descr="Chitkara University,Punjab Admission 2023-24 - UniversityNIC">
            <a:extLst>
              <a:ext uri="{FF2B5EF4-FFF2-40B4-BE49-F238E27FC236}">
                <a16:creationId xmlns:a16="http://schemas.microsoft.com/office/drawing/2014/main" id="{D4C9DD67-D942-2065-F3D3-75D88D4EE0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28F8A"/>
              </a:clrFrom>
              <a:clrTo>
                <a:srgbClr val="F28F8A">
                  <a:alpha val="0"/>
                </a:srgbClr>
              </a:clrTo>
            </a:clrChange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8354" b="52357" l="30206" r="6957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285" t="14104" r="25502" b="43393"/>
          <a:stretch/>
        </p:blipFill>
        <p:spPr bwMode="auto">
          <a:xfrm>
            <a:off x="11252718" y="6004206"/>
            <a:ext cx="833684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70768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90FC1D-0F0A-8A54-305C-FEFFA2675D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Dashboard Snapshots</a:t>
            </a:r>
          </a:p>
        </p:txBody>
      </p:sp>
      <p:pic>
        <p:nvPicPr>
          <p:cNvPr id="9" name="Picture 8" descr="Screens screenshot of a weather forecast&#10;&#10;Description automatically generated">
            <a:extLst>
              <a:ext uri="{FF2B5EF4-FFF2-40B4-BE49-F238E27FC236}">
                <a16:creationId xmlns:a16="http://schemas.microsoft.com/office/drawing/2014/main" id="{35A15B25-BF0B-7C1D-6A03-9C66154E57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1320" y="1675227"/>
            <a:ext cx="9349359" cy="4394199"/>
          </a:xfrm>
          <a:prstGeom prst="rect">
            <a:avLst/>
          </a:prstGeom>
        </p:spPr>
      </p:pic>
      <p:pic>
        <p:nvPicPr>
          <p:cNvPr id="4" name="Picture 2" descr="Chitkara University,Punjab Admission 2023-24 - UniversityNIC">
            <a:extLst>
              <a:ext uri="{FF2B5EF4-FFF2-40B4-BE49-F238E27FC236}">
                <a16:creationId xmlns:a16="http://schemas.microsoft.com/office/drawing/2014/main" id="{68177B7D-CB66-3D0A-C58D-5F24D07C0D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28F8A"/>
              </a:clrFrom>
              <a:clrTo>
                <a:srgbClr val="F28F8A">
                  <a:alpha val="0"/>
                </a:srgbClr>
              </a:clrTo>
            </a:clrChange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8354" b="52357" l="30206" r="6957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285" t="14104" r="25502" b="43393"/>
          <a:stretch/>
        </p:blipFill>
        <p:spPr bwMode="auto">
          <a:xfrm>
            <a:off x="11252718" y="6004206"/>
            <a:ext cx="833684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Chitkara University,Punjab Admission 2023-24 - UniversityNIC">
            <a:extLst>
              <a:ext uri="{FF2B5EF4-FFF2-40B4-BE49-F238E27FC236}">
                <a16:creationId xmlns:a16="http://schemas.microsoft.com/office/drawing/2014/main" id="{B2341442-3CD4-3983-352D-2E27EA1F0B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28F8A"/>
              </a:clrFrom>
              <a:clrTo>
                <a:srgbClr val="F28F8A">
                  <a:alpha val="0"/>
                </a:srgbClr>
              </a:clrTo>
            </a:clrChange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8354" b="52357" l="30206" r="6957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285" t="14104" r="25502" b="43393"/>
          <a:stretch/>
        </p:blipFill>
        <p:spPr bwMode="auto">
          <a:xfrm>
            <a:off x="11253479" y="6004206"/>
            <a:ext cx="833684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36749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90FC1D-0F0A-8A54-305C-FEFFA2675D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Dashboard Snapshots</a:t>
            </a:r>
          </a:p>
        </p:txBody>
      </p:sp>
      <p:pic>
        <p:nvPicPr>
          <p:cNvPr id="4" name="Picture 2" descr="Chitkara University,Punjab Admission 2023-24 - UniversityNIC">
            <a:extLst>
              <a:ext uri="{FF2B5EF4-FFF2-40B4-BE49-F238E27FC236}">
                <a16:creationId xmlns:a16="http://schemas.microsoft.com/office/drawing/2014/main" id="{68177B7D-CB66-3D0A-C58D-5F24D07C0D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28F8A"/>
              </a:clrFrom>
              <a:clrTo>
                <a:srgbClr val="F28F8A">
                  <a:alpha val="0"/>
                </a:srgbClr>
              </a:clrTo>
            </a:clrChange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8354" b="52357" l="30206" r="6957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285" t="14104" r="25502" b="43393"/>
          <a:stretch/>
        </p:blipFill>
        <p:spPr bwMode="auto">
          <a:xfrm>
            <a:off x="11252718" y="6004206"/>
            <a:ext cx="833684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Chitkara University,Punjab Admission 2023-24 - UniversityNIC">
            <a:extLst>
              <a:ext uri="{FF2B5EF4-FFF2-40B4-BE49-F238E27FC236}">
                <a16:creationId xmlns:a16="http://schemas.microsoft.com/office/drawing/2014/main" id="{B2341442-3CD4-3983-352D-2E27EA1F0B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28F8A"/>
              </a:clrFrom>
              <a:clrTo>
                <a:srgbClr val="F28F8A">
                  <a:alpha val="0"/>
                </a:srgbClr>
              </a:clrTo>
            </a:clrChange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8354" b="52357" l="30206" r="6957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285" t="14104" r="25502" b="43393"/>
          <a:stretch/>
        </p:blipFill>
        <p:spPr bwMode="auto">
          <a:xfrm>
            <a:off x="11253479" y="6004206"/>
            <a:ext cx="833684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screenshot of a weather forecast&#10;&#10;Description automatically generated">
            <a:extLst>
              <a:ext uri="{FF2B5EF4-FFF2-40B4-BE49-F238E27FC236}">
                <a16:creationId xmlns:a16="http://schemas.microsoft.com/office/drawing/2014/main" id="{EF9FCAD1-2D0D-E078-0EC4-147BEB7EEE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172" y="1810648"/>
            <a:ext cx="9349837" cy="43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0857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90FC1D-0F0A-8A54-305C-FEFFA2675D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Dashboard Snapshots</a:t>
            </a:r>
          </a:p>
        </p:txBody>
      </p:sp>
      <p:pic>
        <p:nvPicPr>
          <p:cNvPr id="4" name="Picture 2" descr="Chitkara University,Punjab Admission 2023-24 - UniversityNIC">
            <a:extLst>
              <a:ext uri="{FF2B5EF4-FFF2-40B4-BE49-F238E27FC236}">
                <a16:creationId xmlns:a16="http://schemas.microsoft.com/office/drawing/2014/main" id="{68177B7D-CB66-3D0A-C58D-5F24D07C0D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28F8A"/>
              </a:clrFrom>
              <a:clrTo>
                <a:srgbClr val="F28F8A">
                  <a:alpha val="0"/>
                </a:srgbClr>
              </a:clrTo>
            </a:clrChange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8354" b="52357" l="30206" r="6957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285" t="14104" r="25502" b="43393"/>
          <a:stretch/>
        </p:blipFill>
        <p:spPr bwMode="auto">
          <a:xfrm>
            <a:off x="11252718" y="6004206"/>
            <a:ext cx="833684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Chitkara University,Punjab Admission 2023-24 - UniversityNIC">
            <a:extLst>
              <a:ext uri="{FF2B5EF4-FFF2-40B4-BE49-F238E27FC236}">
                <a16:creationId xmlns:a16="http://schemas.microsoft.com/office/drawing/2014/main" id="{B2341442-3CD4-3983-352D-2E27EA1F0B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28F8A"/>
              </a:clrFrom>
              <a:clrTo>
                <a:srgbClr val="F28F8A">
                  <a:alpha val="0"/>
                </a:srgbClr>
              </a:clrTo>
            </a:clrChange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8354" b="52357" l="30206" r="6957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285" t="14104" r="25502" b="43393"/>
          <a:stretch/>
        </p:blipFill>
        <p:spPr bwMode="auto">
          <a:xfrm>
            <a:off x="11253479" y="6004206"/>
            <a:ext cx="833684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FC6F8A3-74E9-522C-9D14-044229FB18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1" y="1818933"/>
            <a:ext cx="9349837" cy="43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1878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176</TotalTime>
  <Words>425</Words>
  <Application>Microsoft Office PowerPoint</Application>
  <PresentationFormat>Widescreen</PresentationFormat>
  <Paragraphs>74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Aptos</vt:lpstr>
      <vt:lpstr>Aptos Display</vt:lpstr>
      <vt:lpstr>Arial</vt:lpstr>
      <vt:lpstr>Calibri</vt:lpstr>
      <vt:lpstr>Courier New</vt:lpstr>
      <vt:lpstr>Office Theme</vt:lpstr>
      <vt:lpstr>WeatherScape: Mapping the Weather Landscape</vt:lpstr>
      <vt:lpstr>Table of Contents</vt:lpstr>
      <vt:lpstr>Problem Statement</vt:lpstr>
      <vt:lpstr>Introduction</vt:lpstr>
      <vt:lpstr>Technical Details</vt:lpstr>
      <vt:lpstr>Key Features</vt:lpstr>
      <vt:lpstr>Dashboard Snapshots</vt:lpstr>
      <vt:lpstr>Dashboard Snapshots</vt:lpstr>
      <vt:lpstr>Dashboard Snapshots</vt:lpstr>
      <vt:lpstr>PowerPoint Presentation</vt:lpstr>
      <vt:lpstr>References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WeatherScape: Mapping the Weather Landscape</dc:title>
  <dc:creator>Jasneet Arora</dc:creator>
  <cp:lastModifiedBy>Jasneet Arora</cp:lastModifiedBy>
  <cp:revision>3</cp:revision>
  <dcterms:created xsi:type="dcterms:W3CDTF">2024-04-30T04:42:43Z</dcterms:created>
  <dcterms:modified xsi:type="dcterms:W3CDTF">2024-05-03T17:44:21Z</dcterms:modified>
</cp:coreProperties>
</file>